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5"/>
  </p:notesMasterIdLst>
  <p:handoutMasterIdLst>
    <p:handoutMasterId r:id="rId16"/>
  </p:handoutMasterIdLst>
  <p:sldIdLst>
    <p:sldId id="259" r:id="rId5"/>
    <p:sldId id="260" r:id="rId6"/>
    <p:sldId id="264" r:id="rId7"/>
    <p:sldId id="271" r:id="rId8"/>
    <p:sldId id="277" r:id="rId9"/>
    <p:sldId id="304" r:id="rId10"/>
    <p:sldId id="288" r:id="rId11"/>
    <p:sldId id="303" r:id="rId12"/>
    <p:sldId id="286" r:id="rId13"/>
    <p:sldId id="289" r:id="rId14"/>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4" d="100"/>
          <a:sy n="114" d="100"/>
        </p:scale>
        <p:origin x="448" y="168"/>
      </p:cViewPr>
      <p:guideLst/>
    </p:cSldViewPr>
  </p:slideViewPr>
  <p:notesTextViewPr>
    <p:cViewPr>
      <p:scale>
        <a:sx n="1" d="1"/>
        <a:sy n="1" d="1"/>
      </p:scale>
      <p:origin x="0" y="0"/>
    </p:cViewPr>
  </p:notesText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F8D90E8-59A4-4FF6-BC97-4AD16C282382}" type="datetime4">
              <a:rPr lang="ja-JP" altLang="en-US" smtClean="0">
                <a:latin typeface="Meiryo UI" panose="020B0604030504040204" pitchFamily="50" charset="-128"/>
                <a:ea typeface="Meiryo UI" panose="020B0604030504040204" pitchFamily="50" charset="-128"/>
              </a:rPr>
              <a:t>2018年8月20日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DCC7757-6264-420F-9201-02E9A21CB7A0}"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F9B4A8B1-0622-4561-A929-DE1C8EF958F3}" type="datetime4">
              <a:rPr lang="ja-JP" altLang="en-US" smtClean="0"/>
              <a:pPr/>
              <a:t>2018年8月20日</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8AD115C9-E24C-4512-AA8B-319BB49F77B5}" type="slidenum">
              <a:rPr lang="en-US" altLang="ja-JP" smtClean="0"/>
              <a:pPr/>
              <a:t>‹#›</a:t>
            </a:fld>
            <a:endParaRPr lang="ja-JP" altLang="en-US"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p>
        </p:txBody>
      </p:sp>
      <p:sp>
        <p:nvSpPr>
          <p:cNvPr id="4" name="スライド番号プレースホルダー 3"/>
          <p:cNvSpPr>
            <a:spLocks noGrp="1"/>
          </p:cNvSpPr>
          <p:nvPr>
            <p:ph type="sldNum" sz="quarter" idx="10"/>
          </p:nvPr>
        </p:nvSpPr>
        <p:spPr/>
        <p:txBody>
          <a:bodyPr rtlCol="0"/>
          <a:lstStyle/>
          <a:p>
            <a:pPr rtl="0"/>
            <a:fld id="{8AD115C9-E24C-4512-AA8B-319BB49F77B5}" type="slidenum">
              <a:rPr lang="en-US" altLang="ja-JP" smtClean="0"/>
              <a:t>1</a:t>
            </a:fld>
            <a:endParaRPr lang="ja-JP" altLang="en-US" dirty="0"/>
          </a:p>
        </p:txBody>
      </p:sp>
    </p:spTree>
    <p:extLst>
      <p:ext uri="{BB962C8B-B14F-4D97-AF65-F5344CB8AC3E}">
        <p14:creationId xmlns:p14="http://schemas.microsoft.com/office/powerpoint/2010/main" val="92151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AD115C9-E24C-4512-AA8B-319BB49F77B5}" type="slidenum">
              <a:rPr lang="en-US" altLang="ja-JP" smtClean="0"/>
              <a:pPr/>
              <a:t>2</a:t>
            </a:fld>
            <a:endParaRPr lang="ja-JP" altLang="en-US" dirty="0"/>
          </a:p>
        </p:txBody>
      </p:sp>
    </p:spTree>
    <p:extLst>
      <p:ext uri="{BB962C8B-B14F-4D97-AF65-F5344CB8AC3E}">
        <p14:creationId xmlns:p14="http://schemas.microsoft.com/office/powerpoint/2010/main" val="575330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0" name="画像 9"/>
          <p:cNvPicPr>
            <a:picLocks noChangeAspect="1"/>
          </p:cNvPicPr>
          <p:nvPr/>
        </p:nvPicPr>
        <p:blipFill>
          <a:blip r:embed="rId2" cstate="screen">
            <a:extLst>
              <a:ext uri="{28A0092B-C50C-407E-A947-70E740481C1C}">
                <a14:useLocalDpi xmlns:a14="http://schemas.microsoft.com/office/drawing/2010/main"/>
              </a:ext>
            </a:extLst>
          </a:blip>
          <a:srcRect t="33333"/>
          <a:stretch>
            <a:fillRect/>
          </a:stretch>
        </p:blipFill>
        <p:spPr>
          <a:xfrm>
            <a:off x="0" y="0"/>
            <a:ext cx="12192000" cy="4572000"/>
          </a:xfrm>
          <a:prstGeom prst="rect">
            <a:avLst/>
          </a:prstGeom>
        </p:spPr>
      </p:pic>
      <p:sp>
        <p:nvSpPr>
          <p:cNvPr id="2" name="タイトル 1"/>
          <p:cNvSpPr>
            <a:spLocks noGrp="1"/>
          </p:cNvSpPr>
          <p:nvPr>
            <p:ph type="ctrTitle" hasCustomPrompt="1"/>
          </p:nvPr>
        </p:nvSpPr>
        <p:spPr>
          <a:xfrm>
            <a:off x="914400" y="2007889"/>
            <a:ext cx="10360152" cy="1470025"/>
          </a:xfrm>
        </p:spPr>
        <p:txBody>
          <a:bodyPr rtlCol="0"/>
          <a:lstStyle>
            <a:lvl1pPr algn="ctr" rtl="0">
              <a:defRPr sz="4400" b="1" baseline="0">
                <a:solidFill>
                  <a:schemeClr val="tx2">
                    <a:lumMod val="50000"/>
                  </a:schemeClr>
                </a:solidFill>
                <a:effectLst/>
              </a:defRPr>
            </a:lvl1pPr>
          </a:lstStyle>
          <a:p>
            <a:pPr rtl="0"/>
            <a:r>
              <a:rPr lang="ja-JP" altLang="en-US" noProof="0" dirty="0"/>
              <a:t>マスター タイトルの書式設定</a:t>
            </a:r>
          </a:p>
        </p:txBody>
      </p:sp>
      <p:sp>
        <p:nvSpPr>
          <p:cNvPr id="3" name="サブタイトル 2"/>
          <p:cNvSpPr>
            <a:spLocks noGrp="1"/>
          </p:cNvSpPr>
          <p:nvPr>
            <p:ph type="subTitle" idx="1"/>
          </p:nvPr>
        </p:nvSpPr>
        <p:spPr>
          <a:xfrm>
            <a:off x="1625600" y="3886200"/>
            <a:ext cx="8534400" cy="1752600"/>
          </a:xfrm>
        </p:spPr>
        <p:txBody>
          <a:bodyPr rtlCol="0">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ja-JP" altLang="en-US" noProof="0"/>
              <a:t>マスター サブタイトルの書式設定</a:t>
            </a:r>
            <a:endParaRPr lang="ja-JP" altLang="en-US" noProof="0"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4" name="日付プレースホルダー 3"/>
          <p:cNvSpPr>
            <a:spLocks noGrp="1"/>
          </p:cNvSpPr>
          <p:nvPr>
            <p:ph type="dt" sz="half" idx="10"/>
          </p:nvPr>
        </p:nvSpPr>
        <p:spPr/>
        <p:txBody>
          <a:bodyPr rtlCol="0"/>
          <a:lstStyle/>
          <a:p>
            <a:pPr rtl="0"/>
            <a:fld id="{256ECD69-4014-4349-98D7-5787D4F7AF15}" type="datetime4">
              <a:rPr lang="ja-JP" altLang="en-US" noProof="0" smtClean="0"/>
              <a:t>2018年8月20日</a:t>
            </a:fld>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rtlCol="0"/>
          <a:lstStyle>
            <a:lvl1pPr rtl="0">
              <a:defRPr/>
            </a:lvl1pPr>
          </a:lstStyle>
          <a:p>
            <a:pPr rtl="0"/>
            <a:r>
              <a:rPr lang="ja-JP" altLang="en-US" noProof="0" dirty="0"/>
              <a:t>マスター タイトルの書式設定</a:t>
            </a:r>
          </a:p>
        </p:txBody>
      </p:sp>
      <p:sp>
        <p:nvSpPr>
          <p:cNvPr id="3" name="縦書きテキスト プレースホルダー 2"/>
          <p:cNvSpPr>
            <a:spLocks noGrp="1"/>
          </p:cNvSpPr>
          <p:nvPr>
            <p:ph type="body" orient="vert" idx="1"/>
          </p:nvPr>
        </p:nvSpPr>
        <p:spPr/>
        <p:txBody>
          <a:bodyPr vert="eaVert"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4" name="日付プレースホルダー 3"/>
          <p:cNvSpPr>
            <a:spLocks noGrp="1"/>
          </p:cNvSpPr>
          <p:nvPr>
            <p:ph type="dt" sz="half" idx="10"/>
          </p:nvPr>
        </p:nvSpPr>
        <p:spPr/>
        <p:txBody>
          <a:bodyPr rtlCol="0"/>
          <a:lstStyle/>
          <a:p>
            <a:pPr rtl="0"/>
            <a:fld id="{FE35C5F0-B45D-47F9-B027-B6A405B6743A}" type="datetime4">
              <a:rPr lang="ja-JP" altLang="en-US" noProof="0" smtClean="0"/>
              <a:t>2018年8月20日</a:t>
            </a:fld>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hasCustomPrompt="1"/>
          </p:nvPr>
        </p:nvSpPr>
        <p:spPr>
          <a:xfrm>
            <a:off x="8839200" y="274639"/>
            <a:ext cx="2743200" cy="5851525"/>
          </a:xfrm>
        </p:spPr>
        <p:txBody>
          <a:bodyPr vert="eaVert" rtlCol="0"/>
          <a:lstStyle>
            <a:lvl1pPr rtl="0">
              <a:defRPr/>
            </a:lvl1pPr>
          </a:lstStyle>
          <a:p>
            <a:pPr rtl="0"/>
            <a:r>
              <a:rPr lang="ja-JP" altLang="en-US" noProof="0" dirty="0"/>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rtlCol="0"/>
          <a:lstStyle>
            <a:lvl1pPr rtl="0">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4" name="日付プレースホルダー 3"/>
          <p:cNvSpPr>
            <a:spLocks noGrp="1"/>
          </p:cNvSpPr>
          <p:nvPr>
            <p:ph type="dt" sz="half" idx="10"/>
          </p:nvPr>
        </p:nvSpPr>
        <p:spPr/>
        <p:txBody>
          <a:bodyPr rtlCol="0"/>
          <a:lstStyle/>
          <a:p>
            <a:pPr rtl="0"/>
            <a:fld id="{28EF8DC5-057D-4FB6-B716-5E2A99CA4D14}" type="datetime4">
              <a:rPr lang="ja-JP" altLang="en-US" noProof="0" smtClean="0"/>
              <a:t>2018年8月20日</a:t>
            </a:fld>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ＭＳ 明朝" panose="02020609040205080304" pitchFamily="17" charset="-128"/>
                <a:ea typeface="ＭＳ 明朝" panose="02020609040205080304" pitchFamily="17"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1CCB65B4-E11D-4500-8249-CD3AC5CA7FBB}" type="datetime1">
              <a:rPr lang="ja-JP" altLang="en-US" smtClean="0"/>
              <a:t>2018/8/20</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71B7BAC7-FE87-40F6-AA24-4F4685D1B022}" type="slidenum">
              <a:rPr lang="en-US" altLang="ja-JP" smtClean="0"/>
              <a:pPr/>
              <a:t>‹#›</a:t>
            </a:fld>
            <a:endParaRPr lang="ja-JP" altLang="en-US" dirty="0"/>
          </a:p>
        </p:txBody>
      </p:sp>
    </p:spTree>
    <p:extLst>
      <p:ext uri="{BB962C8B-B14F-4D97-AF65-F5344CB8AC3E}">
        <p14:creationId xmlns:p14="http://schemas.microsoft.com/office/powerpoint/2010/main" val="171610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799"/>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14E86EA-95E3-4DA0-97E2-7D1BBAC51A0F}" type="datetime1">
              <a:rPr lang="en-US" altLang="ja-JP" smtClean="0"/>
              <a:pPr/>
              <a:t>8/20/18</a:t>
            </a:fld>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en-US" altLang="ja-JP" dirty="0"/>
          </a:p>
        </p:txBody>
      </p:sp>
    </p:spTree>
    <p:extLst>
      <p:ext uri="{BB962C8B-B14F-4D97-AF65-F5344CB8AC3E}">
        <p14:creationId xmlns:p14="http://schemas.microsoft.com/office/powerpoint/2010/main" val="269309263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12800" y="274638"/>
            <a:ext cx="10566400" cy="1143000"/>
          </a:xfrm>
        </p:spPr>
        <p:txBody>
          <a:bodyPr rtlCol="0"/>
          <a:lstStyle>
            <a:lvl1pPr rtl="0">
              <a:defRPr>
                <a:solidFill>
                  <a:schemeClr val="tx2">
                    <a:lumMod val="50000"/>
                  </a:schemeClr>
                </a:solidFill>
                <a:effectLst/>
              </a:defRPr>
            </a:lvl1pPr>
          </a:lstStyle>
          <a:p>
            <a:pPr rtl="0"/>
            <a:r>
              <a:rPr lang="ja-JP" altLang="en-US" noProof="0" dirty="0"/>
              <a:t>マスター タイトルの書式設定</a:t>
            </a:r>
          </a:p>
        </p:txBody>
      </p:sp>
      <p:sp>
        <p:nvSpPr>
          <p:cNvPr id="8" name="コンテンツ プレースホルダー 7"/>
          <p:cNvSpPr>
            <a:spLocks noGrp="1"/>
          </p:cNvSpPr>
          <p:nvPr>
            <p:ph sz="quarter" idx="13"/>
          </p:nvPr>
        </p:nvSpPr>
        <p:spPr>
          <a:xfrm>
            <a:off x="812800" y="1600200"/>
            <a:ext cx="10566400" cy="4114800"/>
          </a:xfrm>
        </p:spPr>
        <p:txBody>
          <a:bodyPr rtlCol="0"/>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4" name="日付プレースホルダー 3"/>
          <p:cNvSpPr>
            <a:spLocks noGrp="1"/>
          </p:cNvSpPr>
          <p:nvPr>
            <p:ph type="dt" sz="half" idx="10"/>
          </p:nvPr>
        </p:nvSpPr>
        <p:spPr/>
        <p:txBody>
          <a:bodyPr rtlCol="0"/>
          <a:lstStyle/>
          <a:p>
            <a:pPr rtl="0"/>
            <a:fld id="{ED663B9E-83EC-4A5F-96BE-6DAD63C5B4D2}" type="datetime4">
              <a:rPr lang="ja-JP" altLang="en-US" noProof="0" smtClean="0"/>
              <a:t>2018年8月20日</a:t>
            </a:fld>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12801" y="4962526"/>
            <a:ext cx="10513484" cy="1362075"/>
          </a:xfrm>
        </p:spPr>
        <p:txBody>
          <a:bodyPr rtlCol="0" anchor="t"/>
          <a:lstStyle>
            <a:lvl1pPr algn="l" rtl="0">
              <a:defRPr sz="4000" b="1" i="0" cap="all" baseline="0"/>
            </a:lvl1p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812801" y="3462339"/>
            <a:ext cx="10513484" cy="1500187"/>
          </a:xfrm>
        </p:spPr>
        <p:txBody>
          <a:bodyPr rtlCol="0" anchor="b">
            <a:normAutofit/>
          </a:bodyPr>
          <a:lstStyle>
            <a:lvl1pPr marL="0" indent="0" rtl="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5" name="フッター プレースホルダー 4"/>
          <p:cNvSpPr>
            <a:spLocks noGrp="1"/>
          </p:cNvSpPr>
          <p:nvPr>
            <p:ph type="ftr" sz="quarter" idx="11"/>
          </p:nvPr>
        </p:nvSpPr>
        <p:spPr/>
        <p:txBody>
          <a:bodyPr rtlCol="0"/>
          <a:lstStyle/>
          <a:p>
            <a:pPr rtl="0"/>
            <a:r>
              <a:rPr lang="ja-JP" altLang="en-US" noProof="0" dirty="0"/>
              <a:t>フッターを追加</a:t>
            </a:r>
          </a:p>
        </p:txBody>
      </p:sp>
      <p:sp>
        <p:nvSpPr>
          <p:cNvPr id="4" name="日付プレースホルダー 3"/>
          <p:cNvSpPr>
            <a:spLocks noGrp="1"/>
          </p:cNvSpPr>
          <p:nvPr>
            <p:ph type="dt" sz="half" idx="10"/>
          </p:nvPr>
        </p:nvSpPr>
        <p:spPr/>
        <p:txBody>
          <a:bodyPr rtlCol="0"/>
          <a:lstStyle/>
          <a:p>
            <a:pPr rtl="0"/>
            <a:fld id="{5D47FB7D-89CD-40DD-A10E-EC7795D98418}" type="datetime4">
              <a:rPr lang="ja-JP" altLang="en-US" noProof="0" smtClean="0"/>
              <a:t>2018年8月20日</a:t>
            </a:fld>
            <a:endParaRPr lang="ja-JP" altLang="en-US" noProof="0" dirty="0"/>
          </a:p>
        </p:txBody>
      </p:sp>
      <p:sp>
        <p:nvSpPr>
          <p:cNvPr id="6" name="スライド番号プレースホルダー 5"/>
          <p:cNvSpPr>
            <a:spLocks noGrp="1"/>
          </p:cNvSpPr>
          <p:nvPr>
            <p:ph type="sldNum" sz="quarter" idx="12"/>
          </p:nvPr>
        </p:nvSpPr>
        <p:spPr/>
        <p:txBody>
          <a:bodyPr rtlCol="0"/>
          <a:lstStyle/>
          <a:p>
            <a:pPr rtl="0"/>
            <a:fld id="{401CF334-2D5C-4859-84A6-CA7E6E43FAEB}" type="slidenum">
              <a:rPr lang="en-US" altLang="ja-JP" noProof="0" smtClean="0"/>
              <a:pPr/>
              <a:t>‹#›</a:t>
            </a:fld>
            <a:endParaRPr lang="ja-JP" altLang="en-US" noProof="0"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12800" y="274638"/>
            <a:ext cx="10566400" cy="1143000"/>
          </a:xfrm>
        </p:spPr>
        <p:txBody>
          <a:bodyPr rtlCol="0"/>
          <a:lstStyle>
            <a:lvl1pPr rtl="0">
              <a:defRPr>
                <a:solidFill>
                  <a:schemeClr val="tx2">
                    <a:lumMod val="50000"/>
                  </a:schemeClr>
                </a:solidFill>
                <a:effectLst/>
              </a:defRPr>
            </a:lvl1pPr>
          </a:lstStyle>
          <a:p>
            <a:pPr rtl="0"/>
            <a:r>
              <a:rPr lang="ja-JP" altLang="en-US" noProof="0" dirty="0"/>
              <a:t>マスター タイトルの書式設定</a:t>
            </a:r>
          </a:p>
        </p:txBody>
      </p:sp>
      <p:sp>
        <p:nvSpPr>
          <p:cNvPr id="11" name="コンテンツ プレースホルダー 10"/>
          <p:cNvSpPr>
            <a:spLocks noGrp="1"/>
          </p:cNvSpPr>
          <p:nvPr>
            <p:ph sz="quarter" idx="13"/>
          </p:nvPr>
        </p:nvSpPr>
        <p:spPr>
          <a:xfrm>
            <a:off x="812800" y="1600200"/>
            <a:ext cx="4978400" cy="41148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13" name="コンテンツ プレースホルダー 12"/>
          <p:cNvSpPr>
            <a:spLocks noGrp="1"/>
          </p:cNvSpPr>
          <p:nvPr>
            <p:ph sz="quarter" idx="14"/>
          </p:nvPr>
        </p:nvSpPr>
        <p:spPr>
          <a:xfrm>
            <a:off x="6400800" y="1600200"/>
            <a:ext cx="4978400" cy="41148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5" name="日付プレースホルダー 4"/>
          <p:cNvSpPr>
            <a:spLocks noGrp="1"/>
          </p:cNvSpPr>
          <p:nvPr>
            <p:ph type="dt" sz="half" idx="10"/>
          </p:nvPr>
        </p:nvSpPr>
        <p:spPr/>
        <p:txBody>
          <a:bodyPr rtlCol="0"/>
          <a:lstStyle/>
          <a:p>
            <a:pPr rtl="0"/>
            <a:fld id="{F242E8BF-1DB5-4F6C-A17E-933E2AB22F53}" type="datetime4">
              <a:rPr lang="ja-JP" altLang="en-US" noProof="0" smtClean="0"/>
              <a:t>2018年8月20日</a:t>
            </a:fld>
            <a:endParaRPr lang="ja-JP" altLang="en-US" noProof="0" dirty="0"/>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12800" y="274638"/>
            <a:ext cx="10566400" cy="1143000"/>
          </a:xfrm>
        </p:spPr>
        <p:txBody>
          <a:bodyPr rtlCol="0"/>
          <a:lstStyle>
            <a:lvl1pPr rtl="0">
              <a:defRPr/>
            </a:lvl1p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812800" y="1600200"/>
            <a:ext cx="4978400" cy="574675"/>
          </a:xfrm>
        </p:spPr>
        <p:txBody>
          <a:bodyPr rtlCol="0" anchor="b">
            <a:noAutofit/>
          </a:bodyPr>
          <a:lstStyle>
            <a:lvl1pPr marL="0" indent="0" rtl="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1" name="コンテンツ プレースホルダー 10"/>
          <p:cNvSpPr>
            <a:spLocks noGrp="1"/>
          </p:cNvSpPr>
          <p:nvPr>
            <p:ph sz="quarter" idx="13"/>
          </p:nvPr>
        </p:nvSpPr>
        <p:spPr>
          <a:xfrm>
            <a:off x="812800" y="2209800"/>
            <a:ext cx="4978400" cy="3505200"/>
          </a:xfrm>
        </p:spPr>
        <p:txBody>
          <a:bodyPr rtlCol="0"/>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5" name="テキスト プレースホルダー 4"/>
          <p:cNvSpPr>
            <a:spLocks noGrp="1"/>
          </p:cNvSpPr>
          <p:nvPr>
            <p:ph type="body" sz="quarter" idx="3"/>
          </p:nvPr>
        </p:nvSpPr>
        <p:spPr>
          <a:xfrm>
            <a:off x="6400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3" name="コンテンツ プレースホルダー 12"/>
          <p:cNvSpPr>
            <a:spLocks noGrp="1"/>
          </p:cNvSpPr>
          <p:nvPr>
            <p:ph sz="quarter" idx="14"/>
          </p:nvPr>
        </p:nvSpPr>
        <p:spPr>
          <a:xfrm>
            <a:off x="6400800" y="2209800"/>
            <a:ext cx="4978400" cy="3505200"/>
          </a:xfrm>
        </p:spPr>
        <p:txBody>
          <a:bodyPr rtlCol="0"/>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8" name="フッター プレースホルダー 7"/>
          <p:cNvSpPr>
            <a:spLocks noGrp="1"/>
          </p:cNvSpPr>
          <p:nvPr>
            <p:ph type="ftr" sz="quarter" idx="11"/>
          </p:nvPr>
        </p:nvSpPr>
        <p:spPr/>
        <p:txBody>
          <a:bodyPr rtlCol="0"/>
          <a:lstStyle/>
          <a:p>
            <a:pPr rtl="0"/>
            <a:r>
              <a:rPr lang="ja-JP" altLang="en-US" noProof="0" dirty="0"/>
              <a:t>フッターを追加</a:t>
            </a:r>
          </a:p>
        </p:txBody>
      </p:sp>
      <p:sp>
        <p:nvSpPr>
          <p:cNvPr id="7" name="日付プレースホルダー 6"/>
          <p:cNvSpPr>
            <a:spLocks noGrp="1"/>
          </p:cNvSpPr>
          <p:nvPr>
            <p:ph type="dt" sz="half" idx="10"/>
          </p:nvPr>
        </p:nvSpPr>
        <p:spPr/>
        <p:txBody>
          <a:bodyPr rtlCol="0"/>
          <a:lstStyle/>
          <a:p>
            <a:pPr rtl="0"/>
            <a:fld id="{93C50C0D-D17D-4B76-9D98-08B0D94E89B9}" type="datetime4">
              <a:rPr lang="ja-JP" altLang="en-US" noProof="0" smtClean="0"/>
              <a:t>2018年8月20日</a:t>
            </a:fld>
            <a:endParaRPr lang="ja-JP" altLang="en-US" noProof="0" dirty="0"/>
          </a:p>
        </p:txBody>
      </p:sp>
      <p:sp>
        <p:nvSpPr>
          <p:cNvPr id="9" name="スライド番号プレースホルダー 8"/>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12800" y="274638"/>
            <a:ext cx="10566400" cy="1143000"/>
          </a:xfrm>
        </p:spPr>
        <p:txBody>
          <a:bodyPr rtlCol="0"/>
          <a:lstStyle>
            <a:lvl1pPr rtl="0">
              <a:defRPr/>
            </a:lvl1pPr>
          </a:lstStyle>
          <a:p>
            <a:pPr lvl="0" rtl="0"/>
            <a:r>
              <a:rPr lang="ja-JP" altLang="en-US" noProof="0" dirty="0"/>
              <a:t>マスター タイトルの書式設定</a:t>
            </a:r>
          </a:p>
        </p:txBody>
      </p:sp>
      <p:sp>
        <p:nvSpPr>
          <p:cNvPr id="4" name="フッター プレースホルダー 3"/>
          <p:cNvSpPr>
            <a:spLocks noGrp="1"/>
          </p:cNvSpPr>
          <p:nvPr>
            <p:ph type="ftr" sz="quarter" idx="11"/>
          </p:nvPr>
        </p:nvSpPr>
        <p:spPr/>
        <p:txBody>
          <a:bodyPr rtlCol="0"/>
          <a:lstStyle/>
          <a:p>
            <a:pPr rtl="0"/>
            <a:r>
              <a:rPr lang="ja-JP" altLang="en-US" noProof="0" dirty="0"/>
              <a:t>フッターを追加</a:t>
            </a:r>
          </a:p>
        </p:txBody>
      </p:sp>
      <p:sp>
        <p:nvSpPr>
          <p:cNvPr id="3" name="日付プレースホルダー 2"/>
          <p:cNvSpPr>
            <a:spLocks noGrp="1"/>
          </p:cNvSpPr>
          <p:nvPr>
            <p:ph type="dt" sz="half" idx="10"/>
          </p:nvPr>
        </p:nvSpPr>
        <p:spPr/>
        <p:txBody>
          <a:bodyPr rtlCol="0"/>
          <a:lstStyle/>
          <a:p>
            <a:pPr rtl="0"/>
            <a:fld id="{907D8484-A729-48B3-9527-B8C6C8DF5165}" type="datetime4">
              <a:rPr lang="ja-JP" altLang="en-US" noProof="0" smtClean="0"/>
              <a:t>2018年8月20日</a:t>
            </a:fld>
            <a:endParaRPr lang="ja-JP" altLang="en-US" noProof="0" dirty="0"/>
          </a:p>
        </p:txBody>
      </p:sp>
      <p:sp>
        <p:nvSpPr>
          <p:cNvPr id="5" name="スライド番号プレースホルダー 4"/>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p>
            <a:pPr rtl="0"/>
            <a:r>
              <a:rPr lang="ja-JP" altLang="en-US" noProof="0" dirty="0"/>
              <a:t>フッターを追加</a:t>
            </a:r>
          </a:p>
        </p:txBody>
      </p:sp>
      <p:sp>
        <p:nvSpPr>
          <p:cNvPr id="2" name="日付プレースホルダー 1"/>
          <p:cNvSpPr>
            <a:spLocks noGrp="1"/>
          </p:cNvSpPr>
          <p:nvPr>
            <p:ph type="dt" sz="half" idx="10"/>
          </p:nvPr>
        </p:nvSpPr>
        <p:spPr/>
        <p:txBody>
          <a:bodyPr rtlCol="0"/>
          <a:lstStyle/>
          <a:p>
            <a:pPr rtl="0"/>
            <a:fld id="{7580E3DB-48A1-41BC-A7F0-CBCBE734430F}" type="datetime4">
              <a:rPr lang="ja-JP" altLang="en-US" noProof="0" smtClean="0"/>
              <a:t>2018年8月20日</a:t>
            </a:fld>
            <a:endParaRPr lang="ja-JP" altLang="en-US" noProof="0" dirty="0"/>
          </a:p>
        </p:txBody>
      </p:sp>
      <p:sp>
        <p:nvSpPr>
          <p:cNvPr id="4" name="スライド番号プレースホルダー 3"/>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16864" y="1447800"/>
            <a:ext cx="3962400" cy="1097280"/>
          </a:xfrm>
        </p:spPr>
        <p:txBody>
          <a:bodyPr rtlCol="0" anchor="b"/>
          <a:lstStyle>
            <a:lvl1pPr algn="l" rtl="0">
              <a:defRPr sz="2600" b="1" i="0" cap="none" baseline="0">
                <a:solidFill>
                  <a:schemeClr val="tx2">
                    <a:lumMod val="50000"/>
                  </a:schemeClr>
                </a:solidFill>
              </a:defRPr>
            </a:lvl1pPr>
          </a:lstStyle>
          <a:p>
            <a:pPr rtl="0"/>
            <a:r>
              <a:rPr lang="ja-JP" altLang="en-US" noProof="0" dirty="0"/>
              <a:t>マスター タイトルの書式設定</a:t>
            </a:r>
          </a:p>
        </p:txBody>
      </p:sp>
      <p:sp>
        <p:nvSpPr>
          <p:cNvPr id="9" name="コンテンツ プレースホルダー 8"/>
          <p:cNvSpPr>
            <a:spLocks noGrp="1"/>
          </p:cNvSpPr>
          <p:nvPr>
            <p:ph sz="quarter" idx="13"/>
          </p:nvPr>
        </p:nvSpPr>
        <p:spPr>
          <a:xfrm>
            <a:off x="5283200" y="1447800"/>
            <a:ext cx="6197600" cy="42672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テキスト プレースホルダー 3"/>
          <p:cNvSpPr>
            <a:spLocks noGrp="1"/>
          </p:cNvSpPr>
          <p:nvPr>
            <p:ph type="body" sz="half" idx="2"/>
          </p:nvPr>
        </p:nvSpPr>
        <p:spPr>
          <a:xfrm>
            <a:off x="816864" y="2547892"/>
            <a:ext cx="3962400" cy="3167109"/>
          </a:xfrm>
        </p:spPr>
        <p:txBody>
          <a:bodyPr tIns="9144" rtlCol="0">
            <a:normAutofit/>
          </a:bodyPr>
          <a:lstStyle>
            <a:lvl1pPr marL="0" indent="0" rtl="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5" name="日付プレースホルダー 4"/>
          <p:cNvSpPr>
            <a:spLocks noGrp="1"/>
          </p:cNvSpPr>
          <p:nvPr>
            <p:ph type="dt" sz="half" idx="10"/>
          </p:nvPr>
        </p:nvSpPr>
        <p:spPr/>
        <p:txBody>
          <a:bodyPr rtlCol="0"/>
          <a:lstStyle/>
          <a:p>
            <a:pPr rtl="0"/>
            <a:fld id="{61D5DD93-367E-4B15-A8AD-EDE9A1CCA7F4}" type="datetime4">
              <a:rPr lang="ja-JP" altLang="en-US" noProof="0" smtClean="0"/>
              <a:t>2018年8月20日</a:t>
            </a:fld>
            <a:endParaRPr lang="ja-JP" altLang="en-US" noProof="0" dirty="0"/>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キャプション付きの画像">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12800" y="1447800"/>
            <a:ext cx="3962400" cy="1097280"/>
          </a:xfrm>
        </p:spPr>
        <p:txBody>
          <a:bodyPr rtlCol="0" anchor="b"/>
          <a:lstStyle>
            <a:lvl1pPr algn="l" rtl="0">
              <a:defRPr sz="2600" b="1" i="0" cap="none" baseline="0">
                <a:solidFill>
                  <a:schemeClr val="tx2">
                    <a:lumMod val="50000"/>
                  </a:schemeClr>
                </a:solidFill>
              </a:defRPr>
            </a:lvl1pPr>
          </a:lstStyle>
          <a:p>
            <a:pPr rtl="0"/>
            <a:r>
              <a:rPr lang="ja-JP" altLang="en-US" noProof="0" dirty="0"/>
              <a:t>マスター タイトルの書式設定</a:t>
            </a:r>
          </a:p>
        </p:txBody>
      </p:sp>
      <p:sp>
        <p:nvSpPr>
          <p:cNvPr id="10" name="画像プレースホルダー 9" descr="画像を追加する空のプレースホルダー。プレースホルダーをクリックし、追加する画像を選択します"/>
          <p:cNvSpPr>
            <a:spLocks noGrp="1"/>
          </p:cNvSpPr>
          <p:nvPr>
            <p:ph type="pic" sz="quarter" idx="13"/>
          </p:nvPr>
        </p:nvSpPr>
        <p:spPr>
          <a:xfrm>
            <a:off x="6301232" y="1539240"/>
            <a:ext cx="4431538" cy="3272790"/>
          </a:xfrm>
        </p:spPr>
        <p:txBody>
          <a:bodyPr rtlCol="0"/>
          <a:lstStyle>
            <a:lvl1pPr marL="0" indent="0">
              <a:buNone/>
              <a:defRPr/>
            </a:lvl1pPr>
          </a:lstStyle>
          <a:p>
            <a:pPr rt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812800" y="2547891"/>
            <a:ext cx="3962400" cy="2405109"/>
          </a:xfrm>
        </p:spPr>
        <p:txBody>
          <a:bodyPr tIns="9144" rtlCol="0">
            <a:normAutofit/>
          </a:bodyPr>
          <a:lstStyle>
            <a:lvl1pPr marL="0" indent="0" rtl="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5" name="日付プレースホルダー 4"/>
          <p:cNvSpPr>
            <a:spLocks noGrp="1"/>
          </p:cNvSpPr>
          <p:nvPr>
            <p:ph type="dt" sz="half" idx="10"/>
          </p:nvPr>
        </p:nvSpPr>
        <p:spPr/>
        <p:txBody>
          <a:bodyPr rtlCol="0"/>
          <a:lstStyle/>
          <a:p>
            <a:pPr rtl="0"/>
            <a:fld id="{2CD366A0-D95B-4BD9-9CA6-E2D89605C6C1}" type="datetime4">
              <a:rPr lang="ja-JP" altLang="en-US" noProof="0" smtClean="0"/>
              <a:t>2018年8月20日</a:t>
            </a:fld>
            <a:endParaRPr lang="ja-JP" altLang="en-US" noProof="0" dirty="0"/>
          </a:p>
        </p:txBody>
      </p:sp>
      <p:sp>
        <p:nvSpPr>
          <p:cNvPr id="7" name="スライド番号プレースホルダー 6"/>
          <p:cNvSpPr>
            <a:spLocks noGrp="1"/>
          </p:cNvSpPr>
          <p:nvPr>
            <p:ph type="sldNum" sz="quarter" idx="12"/>
          </p:nvPr>
        </p:nvSpPr>
        <p:spPr/>
        <p:txBody>
          <a:bodyPr rtlCol="0"/>
          <a:lstStyle/>
          <a:p>
            <a:pPr rtl="0"/>
            <a:fld id="{401CF334-2D5C-4859-84A6-CA7E6E43FAEB}" type="slidenum">
              <a:rPr lang="en-US" altLang="ja-JP" noProof="0" smtClean="0"/>
              <a:t>‹#›</a:t>
            </a:fld>
            <a:endParaRPr lang="ja-JP" altLang="en-US" noProof="0"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画像 7"/>
          <p:cNvPicPr>
            <a:picLocks noChangeAspect="1"/>
          </p:cNvPicPr>
          <p:nvPr/>
        </p:nvPicPr>
        <p:blipFill>
          <a:blip r:embed="rId15" cstate="email">
            <a:duotone>
              <a:schemeClr val="accent1">
                <a:shade val="45000"/>
                <a:satMod val="135000"/>
              </a:schemeClr>
              <a:prstClr val="white"/>
            </a:duotone>
            <a:extLst>
              <a:ext uri="{BEBA8EAE-BF5A-486C-A8C5-ECC9F3942E4B}">
                <a14:imgProps xmlns:a14="http://schemas.microsoft.com/office/drawing/2010/main">
                  <a14:imgLayer r:embed="rId16">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タイトル プレースホルダー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4" name="日付プレースホルダー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latin typeface="Meiryo UI" panose="020B0604030504040204" pitchFamily="50" charset="-128"/>
                <a:ea typeface="Meiryo UI" panose="020B0604030504040204" pitchFamily="50" charset="-128"/>
              </a:defRPr>
            </a:lvl1pPr>
          </a:lstStyle>
          <a:p>
            <a:fld id="{122BCC59-5DDB-4A29-9868-A89A0852141A}" type="datetime4">
              <a:rPr lang="ja-JP" altLang="en-US" smtClean="0"/>
              <a:pPr/>
              <a:t>2018年8月20日</a:t>
            </a:fld>
            <a:endParaRPr lang="ja-JP" altLang="en-US" dirty="0"/>
          </a:p>
        </p:txBody>
      </p:sp>
      <p:sp>
        <p:nvSpPr>
          <p:cNvPr id="6" name="スライド番号プレースホルダー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latin typeface="Meiryo UI" panose="020B0604030504040204" pitchFamily="50" charset="-128"/>
                <a:ea typeface="Meiryo UI" panose="020B0604030504040204" pitchFamily="50" charset="-128"/>
              </a:defRPr>
            </a:lvl1pPr>
          </a:lstStyle>
          <a:p>
            <a:fld id="{401CF334-2D5C-4859-84A6-CA7E6E43FAEB}" type="slidenum">
              <a:rPr lang="en-US" altLang="ja-JP" smtClean="0"/>
              <a:pPr/>
              <a:t>‹#›</a:t>
            </a:fld>
            <a:endParaRPr lang="ja-JP" altLang="en-US"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kumimoji="1" sz="3600" b="1" kern="1200" cap="all" spc="50" baseline="0">
          <a:solidFill>
            <a:schemeClr val="tx2">
              <a:lumMod val="50000"/>
            </a:schemeClr>
          </a:solidFill>
          <a:effectLst/>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kumimoji="1" sz="2000" kern="1200" spc="30" baseline="0">
          <a:solidFill>
            <a:schemeClr val="tx2">
              <a:lumMod val="50000"/>
            </a:schemeClr>
          </a:solidFill>
          <a:latin typeface="Meiryo UI" panose="020B0604030504040204" pitchFamily="50" charset="-128"/>
          <a:ea typeface="Meiryo UI" panose="020B0604030504040204" pitchFamily="50" charset="-128"/>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kumimoji="1" sz="2000" kern="1200" spc="30" baseline="0">
          <a:solidFill>
            <a:schemeClr val="tx2">
              <a:lumMod val="50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kumimoji="1" sz="2000" kern="1200" spc="30" baseline="0">
          <a:solidFill>
            <a:schemeClr val="tx2">
              <a:lumMod val="50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kumimoji="1" sz="2000" kern="1200" spc="30" baseline="0">
          <a:solidFill>
            <a:schemeClr val="tx2">
              <a:lumMod val="50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kumimoji="1" sz="2000" kern="1200" spc="30" baseline="0">
          <a:solidFill>
            <a:schemeClr val="tx2">
              <a:lumMod val="50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kumimoji="1"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kumimoji="1"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kumimoji="1"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kumimoji="1"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en-US" altLang="ja-JP" dirty="0"/>
              <a:t>2018-19</a:t>
            </a:r>
            <a:r>
              <a:rPr lang="ja-JP" altLang="en-US" dirty="0"/>
              <a:t>年度のポリオに関するお願い</a:t>
            </a:r>
            <a:br>
              <a:rPr lang="en-US" altLang="ja-JP" dirty="0"/>
            </a:br>
            <a:r>
              <a:rPr lang="en-US" altLang="ja-JP" sz="3600" dirty="0"/>
              <a:t>RI</a:t>
            </a:r>
            <a:r>
              <a:rPr lang="ja-JP" altLang="en-US" sz="3600" dirty="0"/>
              <a:t>第</a:t>
            </a:r>
            <a:r>
              <a:rPr lang="en-US" altLang="ja-JP" sz="3600" dirty="0"/>
              <a:t>3ZONE</a:t>
            </a:r>
            <a:r>
              <a:rPr lang="ja-JP" altLang="en-US" sz="3600" dirty="0"/>
              <a:t>戦略計画推進セミナー</a:t>
            </a:r>
          </a:p>
        </p:txBody>
      </p:sp>
      <p:sp>
        <p:nvSpPr>
          <p:cNvPr id="3" name="サブタイトル 2"/>
          <p:cNvSpPr>
            <a:spLocks noGrp="1"/>
          </p:cNvSpPr>
          <p:nvPr>
            <p:ph type="subTitle" idx="1"/>
          </p:nvPr>
        </p:nvSpPr>
        <p:spPr/>
        <p:txBody>
          <a:bodyPr rtlCol="0">
            <a:normAutofit/>
          </a:bodyPr>
          <a:lstStyle/>
          <a:p>
            <a:pPr rtl="0"/>
            <a:r>
              <a:rPr lang="en-US" altLang="ja-JP" dirty="0"/>
              <a:t>RI</a:t>
            </a:r>
            <a:r>
              <a:rPr lang="ja-JP" altLang="en-US" dirty="0"/>
              <a:t>第</a:t>
            </a:r>
            <a:r>
              <a:rPr lang="en-US" altLang="ja-JP" dirty="0"/>
              <a:t>3</a:t>
            </a:r>
            <a:r>
              <a:rPr lang="ja-JP" altLang="en-US" dirty="0"/>
              <a:t>ｿﾞｰﾝ ｴﾝﾄﾞ ﾎﾟﾘｵ ﾅｳ ｿﾞｰﾝ ｺｰﾃﾞｨﾈｰﾀｰ</a:t>
            </a:r>
            <a:r>
              <a:rPr lang="en-US" altLang="ja-JP" dirty="0"/>
              <a:t>(EPNZC)</a:t>
            </a:r>
          </a:p>
          <a:p>
            <a:pPr rtl="0"/>
            <a:r>
              <a:rPr lang="en-US" altLang="ja-JP" dirty="0"/>
              <a:t>2690</a:t>
            </a:r>
            <a:r>
              <a:rPr lang="ja-JP" altLang="en-US" dirty="0"/>
              <a:t>地区 </a:t>
            </a:r>
            <a:r>
              <a:rPr lang="en-US" altLang="ja-JP" dirty="0"/>
              <a:t>2014-15PDG</a:t>
            </a:r>
          </a:p>
          <a:p>
            <a:pPr rtl="0"/>
            <a:r>
              <a:rPr lang="ja-JP" altLang="en-US" dirty="0"/>
              <a:t>松本祐二（益田西</a:t>
            </a:r>
            <a:r>
              <a:rPr lang="en-US" altLang="ja-JP" dirty="0"/>
              <a:t>RC</a:t>
            </a:r>
            <a:r>
              <a:rPr lang="ja-JP" altLang="en-US" dirty="0"/>
              <a:t>）</a:t>
            </a:r>
          </a:p>
        </p:txBody>
      </p:sp>
      <p:pic>
        <p:nvPicPr>
          <p:cNvPr id="4" name="コンテンツ プレースホルダー 4">
            <a:extLst>
              <a:ext uri="{FF2B5EF4-FFF2-40B4-BE49-F238E27FC236}">
                <a16:creationId xmlns:a16="http://schemas.microsoft.com/office/drawing/2014/main" id="{097A84CD-1343-44BA-B992-ADEFD06BBE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1780" y="151002"/>
            <a:ext cx="2842774" cy="676851"/>
          </a:xfrm>
          <a:prstGeom prst="rect">
            <a:avLst/>
          </a:prstGeom>
          <a:solidFill>
            <a:srgbClr val="00B0F0"/>
          </a:solidFill>
        </p:spPr>
      </p:pic>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コンテンツ プレースホルダー 4">
            <a:extLst>
              <a:ext uri="{FF2B5EF4-FFF2-40B4-BE49-F238E27FC236}">
                <a16:creationId xmlns:a16="http://schemas.microsoft.com/office/drawing/2014/main" id="{39568C8F-25D2-45EA-A6CD-226E74AD49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90053" y="425392"/>
            <a:ext cx="2794019" cy="1666636"/>
          </a:xfrm>
          <a:prstGeom prst="rect">
            <a:avLst/>
          </a:prstGeom>
        </p:spPr>
      </p:pic>
      <p:pic>
        <p:nvPicPr>
          <p:cNvPr id="4" name="図 3" descr="人, 男性, 室内 が含まれている画像&#10;&#10;非常に高い精度で生成された説明">
            <a:extLst>
              <a:ext uri="{FF2B5EF4-FFF2-40B4-BE49-F238E27FC236}">
                <a16:creationId xmlns:a16="http://schemas.microsoft.com/office/drawing/2014/main" id="{7ADFAF23-CDD0-4D34-A94A-BD3BB1FC53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734" y="64659"/>
            <a:ext cx="3310128" cy="4956048"/>
          </a:xfrm>
          <a:custGeom>
            <a:avLst/>
            <a:gdLst>
              <a:gd name="connsiteX0" fmla="*/ 527976 w 3310128"/>
              <a:gd name="connsiteY0" fmla="*/ 0 h 4956048"/>
              <a:gd name="connsiteX1" fmla="*/ 3310128 w 3310128"/>
              <a:gd name="connsiteY1" fmla="*/ 0 h 4956048"/>
              <a:gd name="connsiteX2" fmla="*/ 3310128 w 3310128"/>
              <a:gd name="connsiteY2" fmla="*/ 4956048 h 4956048"/>
              <a:gd name="connsiteX3" fmla="*/ 0 w 3310128"/>
              <a:gd name="connsiteY3" fmla="*/ 4956048 h 4956048"/>
              <a:gd name="connsiteX4" fmla="*/ 0 w 3310128"/>
              <a:gd name="connsiteY4" fmla="*/ 526529 h 4956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128" h="4956048">
                <a:moveTo>
                  <a:pt x="527976" y="0"/>
                </a:moveTo>
                <a:lnTo>
                  <a:pt x="3310128" y="0"/>
                </a:lnTo>
                <a:lnTo>
                  <a:pt x="3310128" y="4956048"/>
                </a:lnTo>
                <a:lnTo>
                  <a:pt x="0" y="4956048"/>
                </a:lnTo>
                <a:lnTo>
                  <a:pt x="0" y="526529"/>
                </a:lnTo>
                <a:close/>
              </a:path>
            </a:pathLst>
          </a:custGeom>
        </p:spPr>
      </p:pic>
      <p:sp>
        <p:nvSpPr>
          <p:cNvPr id="2" name="タイトル 1">
            <a:extLst>
              <a:ext uri="{FF2B5EF4-FFF2-40B4-BE49-F238E27FC236}">
                <a16:creationId xmlns:a16="http://schemas.microsoft.com/office/drawing/2014/main" id="{62AC708A-7892-494D-A953-56CF24F6FC30}"/>
              </a:ext>
            </a:extLst>
          </p:cNvPr>
          <p:cNvSpPr>
            <a:spLocks noGrp="1"/>
          </p:cNvSpPr>
          <p:nvPr>
            <p:ph type="title"/>
          </p:nvPr>
        </p:nvSpPr>
        <p:spPr>
          <a:xfrm>
            <a:off x="7128930" y="400429"/>
            <a:ext cx="4410474" cy="1666636"/>
          </a:xfrm>
        </p:spPr>
        <p:txBody>
          <a:bodyPr vert="horz" lIns="91440" tIns="45720" rIns="91440" bIns="45720" rtlCol="0" anchor="b">
            <a:noAutofit/>
          </a:bodyPr>
          <a:lstStyle/>
          <a:p>
            <a:r>
              <a:rPr kumimoji="1" lang="ja-JP" altLang="en-US" sz="4000" b="1" dirty="0"/>
              <a:t>歴史をつくる</a:t>
            </a:r>
            <a:br>
              <a:rPr kumimoji="1" lang="en-US" altLang="ja-JP" sz="4000" dirty="0"/>
            </a:br>
            <a:r>
              <a:rPr kumimoji="1" lang="ja-JP" altLang="en-US" sz="4000" b="1" dirty="0"/>
              <a:t>カウントダウン</a:t>
            </a:r>
          </a:p>
        </p:txBody>
      </p:sp>
      <p:pic>
        <p:nvPicPr>
          <p:cNvPr id="6" name="図 5" descr="人, 男性, 屋外 が含まれている画像&#10;&#10;非常に高い精度で生成された説明">
            <a:extLst>
              <a:ext uri="{FF2B5EF4-FFF2-40B4-BE49-F238E27FC236}">
                <a16:creationId xmlns:a16="http://schemas.microsoft.com/office/drawing/2014/main" id="{C16137EF-E807-4E25-9DDE-1EF3BC22D4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6217" y="2457369"/>
            <a:ext cx="6565783" cy="4924338"/>
          </a:xfrm>
          <a:prstGeom prst="rect">
            <a:avLst/>
          </a:prstGeom>
        </p:spPr>
      </p:pic>
      <p:pic>
        <p:nvPicPr>
          <p:cNvPr id="104" name="コンテンツ プレースホルダー 5">
            <a:extLst>
              <a:ext uri="{FF2B5EF4-FFF2-40B4-BE49-F238E27FC236}">
                <a16:creationId xmlns:a16="http://schemas.microsoft.com/office/drawing/2014/main" id="{353A09A0-15AD-48DA-A7D0-1B03762AE8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74968" y="2342475"/>
            <a:ext cx="3727166" cy="4167382"/>
          </a:xfrm>
          <a:custGeom>
            <a:avLst/>
            <a:gdLst>
              <a:gd name="connsiteX0" fmla="*/ 0 w 2794018"/>
              <a:gd name="connsiteY0" fmla="*/ 0 h 3124019"/>
              <a:gd name="connsiteX1" fmla="*/ 2794018 w 2794018"/>
              <a:gd name="connsiteY1" fmla="*/ 0 h 3124019"/>
              <a:gd name="connsiteX2" fmla="*/ 2794018 w 2794018"/>
              <a:gd name="connsiteY2" fmla="*/ 2589410 h 3124019"/>
              <a:gd name="connsiteX3" fmla="*/ 2259409 w 2794018"/>
              <a:gd name="connsiteY3" fmla="*/ 3124019 h 3124019"/>
              <a:gd name="connsiteX4" fmla="*/ 0 w 2794018"/>
              <a:gd name="connsiteY4" fmla="*/ 3124019 h 3124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18" h="3124019">
                <a:moveTo>
                  <a:pt x="0" y="0"/>
                </a:moveTo>
                <a:lnTo>
                  <a:pt x="2794018" y="0"/>
                </a:lnTo>
                <a:lnTo>
                  <a:pt x="2794018" y="2589410"/>
                </a:lnTo>
                <a:lnTo>
                  <a:pt x="2259409" y="3124019"/>
                </a:lnTo>
                <a:lnTo>
                  <a:pt x="0" y="3124019"/>
                </a:lnTo>
                <a:close/>
              </a:path>
            </a:pathLst>
          </a:custGeom>
        </p:spPr>
      </p:pic>
      <p:pic>
        <p:nvPicPr>
          <p:cNvPr id="9" name="コンテンツ プレースホルダー 4">
            <a:extLst>
              <a:ext uri="{FF2B5EF4-FFF2-40B4-BE49-F238E27FC236}">
                <a16:creationId xmlns:a16="http://schemas.microsoft.com/office/drawing/2014/main" id="{3994B50D-CBD8-4654-BDB7-D263E60F48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49226" y="0"/>
            <a:ext cx="2842774" cy="676851"/>
          </a:xfrm>
          <a:prstGeom prst="rect">
            <a:avLst/>
          </a:prstGeom>
          <a:solidFill>
            <a:srgbClr val="00B0F0"/>
          </a:solidFill>
        </p:spPr>
      </p:pic>
    </p:spTree>
    <p:extLst>
      <p:ext uri="{BB962C8B-B14F-4D97-AF65-F5344CB8AC3E}">
        <p14:creationId xmlns:p14="http://schemas.microsoft.com/office/powerpoint/2010/main" val="315582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812800" y="274638"/>
            <a:ext cx="10566400" cy="555872"/>
          </a:xfrm>
        </p:spPr>
        <p:txBody>
          <a:bodyPr rtlCol="0"/>
          <a:lstStyle/>
          <a:p>
            <a:r>
              <a:rPr lang="en-US" altLang="ja-JP" dirty="0"/>
              <a:t>2018-19</a:t>
            </a:r>
            <a:r>
              <a:rPr lang="ja-JP" altLang="ja-JP" dirty="0"/>
              <a:t>年度ポリオ撲滅コーディネーター目標</a:t>
            </a:r>
            <a:endParaRPr lang="ja-JP" altLang="en-US" dirty="0"/>
          </a:p>
        </p:txBody>
      </p:sp>
      <p:sp>
        <p:nvSpPr>
          <p:cNvPr id="14" name="コンテンツ プレースホルダー 13"/>
          <p:cNvSpPr>
            <a:spLocks noGrp="1"/>
          </p:cNvSpPr>
          <p:nvPr>
            <p:ph sz="quarter" idx="13"/>
          </p:nvPr>
        </p:nvSpPr>
        <p:spPr>
          <a:xfrm>
            <a:off x="754077" y="1048624"/>
            <a:ext cx="10566400" cy="5931017"/>
          </a:xfrm>
        </p:spPr>
        <p:txBody>
          <a:bodyPr rtlCol="0">
            <a:noAutofit/>
          </a:bodyPr>
          <a:lstStyle/>
          <a:p>
            <a:pPr lvl="0"/>
            <a:r>
              <a:rPr lang="ja-JP" altLang="ja-JP" sz="2400" dirty="0"/>
              <a:t>ポリオプラスへの寄付（現金および</a:t>
            </a:r>
            <a:r>
              <a:rPr lang="en-US" altLang="ja-JP" sz="2400" dirty="0"/>
              <a:t>DDF</a:t>
            </a:r>
            <a:r>
              <a:rPr lang="ja-JP" altLang="ja-JP" sz="2400" dirty="0"/>
              <a:t>）を増やす。 </a:t>
            </a:r>
          </a:p>
          <a:p>
            <a:pPr lvl="0"/>
            <a:r>
              <a:rPr lang="ja-JP" altLang="ja-JP" sz="2400" dirty="0"/>
              <a:t>すべての地区でポリオプラス委員長が任命されていることを確認する。</a:t>
            </a:r>
          </a:p>
          <a:p>
            <a:pPr lvl="0"/>
            <a:r>
              <a:rPr lang="ja-JP" altLang="ja-JP" sz="2400" dirty="0"/>
              <a:t>ポリオプラスに</a:t>
            </a:r>
            <a:r>
              <a:rPr lang="en-US" altLang="ja-JP" sz="2400" dirty="0"/>
              <a:t>DDF</a:t>
            </a:r>
            <a:r>
              <a:rPr lang="ja-JP" altLang="ja-JP" sz="2400" dirty="0"/>
              <a:t>を寄贈する地区の数を増やす。</a:t>
            </a:r>
          </a:p>
          <a:p>
            <a:pPr lvl="0"/>
            <a:r>
              <a:rPr lang="en-US" altLang="ja-JP" sz="2400" dirty="0"/>
              <a:t>DDF20</a:t>
            </a:r>
            <a:r>
              <a:rPr lang="ja-JP" altLang="ja-JP" sz="2400" dirty="0"/>
              <a:t>％以上を寄贈する地区の数を増やす。 </a:t>
            </a:r>
          </a:p>
          <a:p>
            <a:pPr lvl="0"/>
            <a:r>
              <a:rPr lang="ja-JP" altLang="ja-JP" sz="2400" dirty="0"/>
              <a:t>ロータリークラブ・セントラルにポリオプラスの目標を入力するクラブの数を増やすよう、地区ガバナーならびに地区ポリオプラス委員長と協力する。</a:t>
            </a:r>
          </a:p>
          <a:p>
            <a:pPr lvl="0"/>
            <a:r>
              <a:rPr lang="ja-JP" altLang="ja-JP" sz="2400" dirty="0"/>
              <a:t>寄付するクラブの数を昨年度よりも増やすよう、地区ガバナーならびに地区ポリオプラス委員長と協力する。 </a:t>
            </a:r>
          </a:p>
          <a:p>
            <a:pPr lvl="0"/>
            <a:r>
              <a:rPr lang="ja-JP" altLang="ja-JP" sz="2400" dirty="0"/>
              <a:t>ゾーンで</a:t>
            </a:r>
            <a:r>
              <a:rPr lang="en-US" altLang="ja-JP" sz="2400" dirty="0"/>
              <a:t>1,500</a:t>
            </a:r>
            <a:r>
              <a:rPr lang="ja-JP" altLang="ja-JP" sz="2400" dirty="0"/>
              <a:t>ドル以上を寄付するクラブの数を年度内に増やすよう、地区ガバナーと地区ポリオプラス委員長と協力する（昨年度に</a:t>
            </a:r>
            <a:r>
              <a:rPr lang="en-US" altLang="ja-JP" sz="2400" dirty="0"/>
              <a:t>2,650</a:t>
            </a:r>
            <a:r>
              <a:rPr lang="ja-JP" altLang="ja-JP" sz="2400" dirty="0"/>
              <a:t>ドル以上の寄付を行ったクラブには、今年度においても同レベルの寄付が奨励されます）。</a:t>
            </a:r>
          </a:p>
          <a:p>
            <a:r>
              <a:rPr lang="ja-JP" altLang="ja-JP" sz="2400" dirty="0"/>
              <a:t>ポリオ撲滅を支援する</a:t>
            </a:r>
            <a:r>
              <a:rPr lang="en-US" altLang="ja-JP" sz="2400" dirty="0"/>
              <a:t>2</a:t>
            </a:r>
            <a:r>
              <a:rPr lang="ja-JP" altLang="ja-JP" sz="2400" dirty="0"/>
              <a:t>口の大口寄付を確保する。</a:t>
            </a:r>
            <a:endParaRPr lang="ja-JP" altLang="en-US" sz="2400" dirty="0"/>
          </a:p>
        </p:txBody>
      </p:sp>
      <p:pic>
        <p:nvPicPr>
          <p:cNvPr id="4" name="コンテンツ プレースホルダー 4">
            <a:extLst>
              <a:ext uri="{FF2B5EF4-FFF2-40B4-BE49-F238E27FC236}">
                <a16:creationId xmlns:a16="http://schemas.microsoft.com/office/drawing/2014/main" id="{42456C42-7EB2-4801-B613-9FA399C859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48558" y="6082018"/>
            <a:ext cx="2842774" cy="676851"/>
          </a:xfrm>
          <a:prstGeom prst="rect">
            <a:avLst/>
          </a:prstGeom>
          <a:solidFill>
            <a:srgbClr val="00B0F0"/>
          </a:solidFill>
        </p:spPr>
      </p:pic>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C98BC2-880D-4316-AA4E-C5C98176DD72}"/>
              </a:ext>
            </a:extLst>
          </p:cNvPr>
          <p:cNvSpPr>
            <a:spLocks noGrp="1"/>
          </p:cNvSpPr>
          <p:nvPr>
            <p:ph type="title"/>
          </p:nvPr>
        </p:nvSpPr>
        <p:spPr/>
        <p:txBody>
          <a:bodyPr/>
          <a:lstStyle/>
          <a:p>
            <a:r>
              <a:rPr lang="ja-JP" altLang="ja-JP" dirty="0"/>
              <a:t>目標を達成するための方法</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4A1AEBE5-1106-448D-B5DD-72FEDD6584AD}"/>
              </a:ext>
            </a:extLst>
          </p:cNvPr>
          <p:cNvSpPr>
            <a:spLocks noGrp="1"/>
          </p:cNvSpPr>
          <p:nvPr>
            <p:ph sz="quarter" idx="13"/>
          </p:nvPr>
        </p:nvSpPr>
        <p:spPr>
          <a:xfrm>
            <a:off x="812800" y="1551963"/>
            <a:ext cx="10566400" cy="4901268"/>
          </a:xfrm>
        </p:spPr>
        <p:txBody>
          <a:bodyPr/>
          <a:lstStyle/>
          <a:p>
            <a:pPr lvl="0"/>
            <a:r>
              <a:rPr lang="ja-JP" altLang="ja-JP" sz="2400" dirty="0"/>
              <a:t>各地区でポリオプラス委員長を任命する。</a:t>
            </a:r>
          </a:p>
          <a:p>
            <a:pPr lvl="0"/>
            <a:r>
              <a:rPr lang="ja-JP" altLang="ja-JP" sz="2400" dirty="0"/>
              <a:t>コーディネーターとしての四半期報告を、チームリーダーと担当職員に提出する。</a:t>
            </a:r>
          </a:p>
          <a:p>
            <a:pPr lvl="0"/>
            <a:r>
              <a:rPr lang="ja-JP" altLang="ja-JP" sz="2400" dirty="0"/>
              <a:t>ポリオ撲滅コーディネーターの電話会議やポリオ関連のウェビナーに参加する。</a:t>
            </a:r>
          </a:p>
          <a:p>
            <a:pPr lvl="0"/>
            <a:r>
              <a:rPr lang="ja-JP" altLang="ja-JP" sz="2400" dirty="0"/>
              <a:t>ロータリーの行事で少なくとも</a:t>
            </a:r>
            <a:r>
              <a:rPr lang="en-US" altLang="ja-JP" sz="2400" dirty="0"/>
              <a:t>5</a:t>
            </a:r>
            <a:r>
              <a:rPr lang="ja-JP" altLang="ja-JP" sz="2400" dirty="0"/>
              <a:t>回、ポリオに関するプレゼンテーションを行う。</a:t>
            </a:r>
          </a:p>
          <a:p>
            <a:pPr lvl="0"/>
            <a:r>
              <a:rPr lang="ja-JP" altLang="ja-JP" sz="2400" dirty="0"/>
              <a:t>地区リーダーと毎月コミュニケーションを取る（個人訪問、</a:t>
            </a:r>
            <a:r>
              <a:rPr lang="en-US" altLang="ja-JP" sz="2400" dirty="0"/>
              <a:t>E</a:t>
            </a:r>
            <a:r>
              <a:rPr lang="ja-JP" altLang="ja-JP" sz="2400" dirty="0"/>
              <a:t>メール、電話など）。</a:t>
            </a:r>
          </a:p>
          <a:p>
            <a:pPr lvl="0"/>
            <a:r>
              <a:rPr lang="ja-JP" altLang="ja-JP" sz="2400" dirty="0"/>
              <a:t>ロータリーからのアドボカシーに関する要請に迅速に対応する。</a:t>
            </a:r>
          </a:p>
          <a:p>
            <a:pPr lvl="0"/>
            <a:r>
              <a:rPr lang="ja-JP" altLang="ja-JP" sz="2400" dirty="0"/>
              <a:t>ロータリー賞（以前の会長賞）のポリオに関連する項目を達成するようクラブに奨励する。</a:t>
            </a:r>
          </a:p>
          <a:p>
            <a:pPr marL="0" indent="0">
              <a:buNone/>
            </a:pPr>
            <a:endParaRPr kumimoji="1" lang="ja-JP" altLang="en-US" dirty="0"/>
          </a:p>
        </p:txBody>
      </p:sp>
      <p:pic>
        <p:nvPicPr>
          <p:cNvPr id="4" name="コンテンツ プレースホルダー 4">
            <a:extLst>
              <a:ext uri="{FF2B5EF4-FFF2-40B4-BE49-F238E27FC236}">
                <a16:creationId xmlns:a16="http://schemas.microsoft.com/office/drawing/2014/main" id="{3289A204-80F8-4865-B698-E0235B070E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31780" y="140313"/>
            <a:ext cx="2842774" cy="676851"/>
          </a:xfrm>
          <a:prstGeom prst="rect">
            <a:avLst/>
          </a:prstGeom>
          <a:solidFill>
            <a:srgbClr val="00B0F0"/>
          </a:solidFill>
        </p:spPr>
      </p:pic>
    </p:spTree>
    <p:extLst>
      <p:ext uri="{BB962C8B-B14F-4D97-AF65-F5344CB8AC3E}">
        <p14:creationId xmlns:p14="http://schemas.microsoft.com/office/powerpoint/2010/main" val="422380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b="1" dirty="0">
                <a:latin typeface="Meiryo UI" panose="020B0604030504040204" pitchFamily="50" charset="-128"/>
                <a:ea typeface="Meiryo UI" panose="020B0604030504040204" pitchFamily="50" charset="-128"/>
              </a:rPr>
              <a:t>ポリオ</a:t>
            </a:r>
          </a:p>
        </p:txBody>
      </p:sp>
      <p:sp>
        <p:nvSpPr>
          <p:cNvPr id="3" name="コンテンツ プレースホルダー 2"/>
          <p:cNvSpPr>
            <a:spLocks noGrp="1"/>
          </p:cNvSpPr>
          <p:nvPr>
            <p:ph idx="1"/>
          </p:nvPr>
        </p:nvSpPr>
        <p:spPr>
          <a:xfrm>
            <a:off x="1295401" y="1676400"/>
            <a:ext cx="10058399" cy="4495800"/>
          </a:xfrm>
        </p:spPr>
        <p:txBody>
          <a:bodyPr/>
          <a:lstStyle/>
          <a:p>
            <a:pPr marL="0" indent="0" defTabSz="457200">
              <a:lnSpc>
                <a:spcPct val="100000"/>
              </a:lnSpc>
              <a:spcBef>
                <a:spcPts val="0"/>
              </a:spcBef>
              <a:buClr>
                <a:sysClr val="window" lastClr="FFFFFF"/>
              </a:buClr>
              <a:buSzPct val="100000"/>
              <a:buNone/>
              <a:defRPr/>
            </a:pPr>
            <a:r>
              <a:rPr lang="ja-JP" altLang="en-US" sz="3200" dirty="0">
                <a:solidFill>
                  <a:schemeClr val="accent6">
                    <a:lumMod val="50000"/>
                  </a:schemeClr>
                </a:solidFill>
              </a:rPr>
              <a:t>ポリオプラスは、国際ロータリーの特別プログラムであり、撲滅の認定が達成されるまでは、</a:t>
            </a:r>
            <a:endParaRPr lang="en-US" altLang="ja-JP" sz="3200" dirty="0">
              <a:solidFill>
                <a:schemeClr val="accent6">
                  <a:lumMod val="50000"/>
                </a:schemeClr>
              </a:solidFill>
            </a:endParaRPr>
          </a:p>
          <a:p>
            <a:pPr marL="0" indent="0" defTabSz="457200">
              <a:lnSpc>
                <a:spcPct val="100000"/>
              </a:lnSpc>
              <a:spcBef>
                <a:spcPts val="0"/>
              </a:spcBef>
              <a:buClr>
                <a:sysClr val="window" lastClr="FFFFFF"/>
              </a:buClr>
              <a:buSzPct val="100000"/>
              <a:buNone/>
              <a:defRPr/>
            </a:pPr>
            <a:r>
              <a:rPr lang="ja-JP" altLang="en-US" sz="3200" dirty="0">
                <a:solidFill>
                  <a:schemeClr val="accent6">
                    <a:lumMod val="50000"/>
                  </a:schemeClr>
                </a:solidFill>
              </a:rPr>
              <a:t>ほかのすべてのプログラムに対して優先される</a:t>
            </a:r>
            <a:endParaRPr lang="en-US" altLang="ja-JP" sz="3200" dirty="0">
              <a:solidFill>
                <a:schemeClr val="accent6">
                  <a:lumMod val="50000"/>
                </a:schemeClr>
              </a:solidFill>
            </a:endParaRPr>
          </a:p>
          <a:p>
            <a:pPr marL="0" indent="0" defTabSz="457200">
              <a:lnSpc>
                <a:spcPct val="100000"/>
              </a:lnSpc>
              <a:spcBef>
                <a:spcPts val="0"/>
              </a:spcBef>
              <a:buClr>
                <a:sysClr val="window" lastClr="FFFFFF"/>
              </a:buClr>
              <a:buSzPct val="100000"/>
              <a:buNone/>
              <a:defRPr/>
            </a:pPr>
            <a:r>
              <a:rPr lang="ja-JP" altLang="en-US" sz="3200" dirty="0">
                <a:solidFill>
                  <a:schemeClr val="accent6">
                    <a:lumMod val="50000"/>
                  </a:schemeClr>
                </a:solidFill>
              </a:rPr>
              <a:t>　　　　　　　　　　　　　　　　（ロータリー章典</a:t>
            </a:r>
            <a:r>
              <a:rPr lang="en-US" altLang="ja-JP" sz="3200" dirty="0">
                <a:solidFill>
                  <a:schemeClr val="accent6">
                    <a:lumMod val="50000"/>
                  </a:schemeClr>
                </a:solidFill>
              </a:rPr>
              <a:t>40.010.</a:t>
            </a:r>
            <a:r>
              <a:rPr lang="ja-JP" altLang="en-US" sz="3200" b="1" dirty="0">
                <a:solidFill>
                  <a:schemeClr val="accent6">
                    <a:lumMod val="50000"/>
                  </a:schemeClr>
                </a:solidFill>
              </a:rPr>
              <a:t>）</a:t>
            </a:r>
            <a:endParaRPr lang="en-US" altLang="ja-JP" sz="3200" b="1" dirty="0">
              <a:solidFill>
                <a:schemeClr val="accent6">
                  <a:lumMod val="50000"/>
                </a:schemeClr>
              </a:solidFill>
            </a:endParaRPr>
          </a:p>
          <a:p>
            <a:pPr marL="0" indent="0" defTabSz="457200">
              <a:lnSpc>
                <a:spcPct val="100000"/>
              </a:lnSpc>
              <a:spcBef>
                <a:spcPts val="0"/>
              </a:spcBef>
              <a:buClr>
                <a:sysClr val="window" lastClr="FFFFFF"/>
              </a:buClr>
              <a:buSzPct val="100000"/>
              <a:buNone/>
              <a:defRPr/>
            </a:pPr>
            <a:endParaRPr lang="en-US" altLang="ja-JP" sz="3200" b="1" dirty="0">
              <a:solidFill>
                <a:schemeClr val="accent6">
                  <a:lumMod val="50000"/>
                </a:schemeClr>
              </a:solidFill>
            </a:endParaRPr>
          </a:p>
          <a:p>
            <a:pPr marL="0" indent="0" defTabSz="457200">
              <a:lnSpc>
                <a:spcPct val="100000"/>
              </a:lnSpc>
              <a:spcBef>
                <a:spcPts val="0"/>
              </a:spcBef>
              <a:buClr>
                <a:sysClr val="window" lastClr="FFFFFF"/>
              </a:buClr>
              <a:buSzPct val="100000"/>
              <a:buNone/>
              <a:defRPr/>
            </a:pPr>
            <a:endParaRPr lang="en-US" altLang="ja-JP" sz="3200" b="1" dirty="0">
              <a:solidFill>
                <a:schemeClr val="accent6">
                  <a:lumMod val="50000"/>
                </a:schemeClr>
              </a:solidFill>
              <a:latin typeface="HG行書体" panose="03000609000000000000" pitchFamily="65" charset="-128"/>
              <a:ea typeface="HG行書体" panose="03000609000000000000" pitchFamily="65" charset="-128"/>
            </a:endParaRPr>
          </a:p>
          <a:p>
            <a:pPr marL="0" indent="0" defTabSz="457200">
              <a:lnSpc>
                <a:spcPct val="100000"/>
              </a:lnSpc>
              <a:spcBef>
                <a:spcPts val="0"/>
              </a:spcBef>
              <a:buClr>
                <a:sysClr val="window" lastClr="FFFFFF"/>
              </a:buClr>
              <a:buSzPct val="100000"/>
              <a:buNone/>
              <a:defRPr/>
            </a:pPr>
            <a:endParaRPr kumimoji="1" lang="ja-JP" altLang="en-US" dirty="0"/>
          </a:p>
        </p:txBody>
      </p:sp>
      <p:pic>
        <p:nvPicPr>
          <p:cNvPr id="9" name="コンテンツ プレースホルダー 4">
            <a:extLst>
              <a:ext uri="{FF2B5EF4-FFF2-40B4-BE49-F238E27FC236}">
                <a16:creationId xmlns:a16="http://schemas.microsoft.com/office/drawing/2014/main" id="{2E09AE2E-4EB2-4912-8AF6-FC4536F5DB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82114" y="100668"/>
            <a:ext cx="2842774" cy="676851"/>
          </a:xfrm>
          <a:prstGeom prst="rect">
            <a:avLst/>
          </a:prstGeom>
          <a:solidFill>
            <a:srgbClr val="00B0F0"/>
          </a:solidFill>
        </p:spPr>
      </p:pic>
    </p:spTree>
    <p:extLst>
      <p:ext uri="{BB962C8B-B14F-4D97-AF65-F5344CB8AC3E}">
        <p14:creationId xmlns:p14="http://schemas.microsoft.com/office/powerpoint/2010/main" val="20864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53912791"/>
              </p:ext>
            </p:extLst>
          </p:nvPr>
        </p:nvGraphicFramePr>
        <p:xfrm>
          <a:off x="0" y="533607"/>
          <a:ext cx="12188826" cy="6324393"/>
        </p:xfrm>
        <a:graphic>
          <a:graphicData uri="http://schemas.openxmlformats.org/drawingml/2006/table">
            <a:tbl>
              <a:tblPr firstRow="1" bandRow="1"/>
              <a:tblGrid>
                <a:gridCol w="2218538">
                  <a:extLst>
                    <a:ext uri="{9D8B030D-6E8A-4147-A177-3AD203B41FA5}">
                      <a16:colId xmlns:a16="http://schemas.microsoft.com/office/drawing/2014/main" val="1258749565"/>
                    </a:ext>
                  </a:extLst>
                </a:gridCol>
                <a:gridCol w="2284763">
                  <a:extLst>
                    <a:ext uri="{9D8B030D-6E8A-4147-A177-3AD203B41FA5}">
                      <a16:colId xmlns:a16="http://schemas.microsoft.com/office/drawing/2014/main" val="2433548605"/>
                    </a:ext>
                  </a:extLst>
                </a:gridCol>
                <a:gridCol w="2864908">
                  <a:extLst>
                    <a:ext uri="{9D8B030D-6E8A-4147-A177-3AD203B41FA5}">
                      <a16:colId xmlns:a16="http://schemas.microsoft.com/office/drawing/2014/main" val="500455827"/>
                    </a:ext>
                  </a:extLst>
                </a:gridCol>
                <a:gridCol w="1196951">
                  <a:extLst>
                    <a:ext uri="{9D8B030D-6E8A-4147-A177-3AD203B41FA5}">
                      <a16:colId xmlns:a16="http://schemas.microsoft.com/office/drawing/2014/main" val="1269647666"/>
                    </a:ext>
                  </a:extLst>
                </a:gridCol>
                <a:gridCol w="1140902">
                  <a:extLst>
                    <a:ext uri="{9D8B030D-6E8A-4147-A177-3AD203B41FA5}">
                      <a16:colId xmlns:a16="http://schemas.microsoft.com/office/drawing/2014/main" val="3537867155"/>
                    </a:ext>
                  </a:extLst>
                </a:gridCol>
                <a:gridCol w="1199626">
                  <a:extLst>
                    <a:ext uri="{9D8B030D-6E8A-4147-A177-3AD203B41FA5}">
                      <a16:colId xmlns:a16="http://schemas.microsoft.com/office/drawing/2014/main" val="1506396891"/>
                    </a:ext>
                  </a:extLst>
                </a:gridCol>
                <a:gridCol w="1283138">
                  <a:extLst>
                    <a:ext uri="{9D8B030D-6E8A-4147-A177-3AD203B41FA5}">
                      <a16:colId xmlns:a16="http://schemas.microsoft.com/office/drawing/2014/main" val="848032276"/>
                    </a:ext>
                  </a:extLst>
                </a:gridCol>
              </a:tblGrid>
              <a:tr h="533433">
                <a:tc>
                  <a:txBody>
                    <a:bodyPr/>
                    <a:lstStyle>
                      <a:lvl1pPr marL="0" algn="l" defTabSz="457200" rtl="0" eaLnBrk="1" latinLnBrk="0" hangingPunct="1">
                        <a:defRPr kumimoji="1" sz="1800" b="1" kern="1200">
                          <a:solidFill>
                            <a:schemeClr val="lt1"/>
                          </a:solidFill>
                          <a:latin typeface="Calibri" panose="020F0502020204030204"/>
                        </a:defRPr>
                      </a:lvl1pPr>
                      <a:lvl2pPr marL="457200" algn="l" defTabSz="457200" rtl="0" eaLnBrk="1" latinLnBrk="0" hangingPunct="1">
                        <a:defRPr kumimoji="1" sz="1800" b="1" kern="1200">
                          <a:solidFill>
                            <a:schemeClr val="lt1"/>
                          </a:solidFill>
                          <a:latin typeface="Calibri" panose="020F0502020204030204"/>
                        </a:defRPr>
                      </a:lvl2pPr>
                      <a:lvl3pPr marL="914400" algn="l" defTabSz="457200" rtl="0" eaLnBrk="1" latinLnBrk="0" hangingPunct="1">
                        <a:defRPr kumimoji="1" sz="1800" b="1" kern="1200">
                          <a:solidFill>
                            <a:schemeClr val="lt1"/>
                          </a:solidFill>
                          <a:latin typeface="Calibri" panose="020F0502020204030204"/>
                        </a:defRPr>
                      </a:lvl3pPr>
                      <a:lvl4pPr marL="1371600" algn="l" defTabSz="457200" rtl="0" eaLnBrk="1" latinLnBrk="0" hangingPunct="1">
                        <a:defRPr kumimoji="1" sz="1800" b="1" kern="1200">
                          <a:solidFill>
                            <a:schemeClr val="lt1"/>
                          </a:solidFill>
                          <a:latin typeface="Calibri" panose="020F0502020204030204"/>
                        </a:defRPr>
                      </a:lvl4pPr>
                      <a:lvl5pPr marL="1828800" algn="l" defTabSz="457200" rtl="0" eaLnBrk="1" latinLnBrk="0" hangingPunct="1">
                        <a:defRPr kumimoji="1" sz="1800" b="1" kern="1200">
                          <a:solidFill>
                            <a:schemeClr val="lt1"/>
                          </a:solidFill>
                          <a:latin typeface="Calibri" panose="020F0502020204030204"/>
                        </a:defRPr>
                      </a:lvl5pPr>
                      <a:lvl6pPr marL="2286000" algn="l" defTabSz="457200" rtl="0" eaLnBrk="1" latinLnBrk="0" hangingPunct="1">
                        <a:defRPr kumimoji="1" sz="1800" b="1" kern="1200">
                          <a:solidFill>
                            <a:schemeClr val="lt1"/>
                          </a:solidFill>
                          <a:latin typeface="Calibri" panose="020F0502020204030204"/>
                        </a:defRPr>
                      </a:lvl6pPr>
                      <a:lvl7pPr marL="2743200" algn="l" defTabSz="457200" rtl="0" eaLnBrk="1" latinLnBrk="0" hangingPunct="1">
                        <a:defRPr kumimoji="1" sz="1800" b="1" kern="1200">
                          <a:solidFill>
                            <a:schemeClr val="lt1"/>
                          </a:solidFill>
                          <a:latin typeface="Calibri" panose="020F0502020204030204"/>
                        </a:defRPr>
                      </a:lvl7pPr>
                      <a:lvl8pPr marL="3200400" algn="l" defTabSz="457200" rtl="0" eaLnBrk="1" latinLnBrk="0" hangingPunct="1">
                        <a:defRPr kumimoji="1" sz="1800" b="1" kern="1200">
                          <a:solidFill>
                            <a:schemeClr val="lt1"/>
                          </a:solidFill>
                          <a:latin typeface="Calibri" panose="020F0502020204030204"/>
                        </a:defRPr>
                      </a:lvl8pPr>
                      <a:lvl9pPr marL="3657600" algn="l" defTabSz="457200" rtl="0" eaLnBrk="1" latinLnBrk="0" hangingPunct="1">
                        <a:defRPr kumimoji="1" sz="1800" b="1" kern="1200">
                          <a:solidFill>
                            <a:schemeClr val="lt1"/>
                          </a:solidFill>
                          <a:latin typeface="Calibri" panose="020F0502020204030204"/>
                        </a:defRPr>
                      </a:lvl9pPr>
                    </a:lstStyle>
                    <a:p>
                      <a:endParaRPr kumimoji="1" lang="ja-JP" altLang="en-US" sz="1800" dirty="0"/>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C3EC1"/>
                    </a:solidFill>
                  </a:tcPr>
                </a:tc>
                <a:tc>
                  <a:txBody>
                    <a:bodyPr/>
                    <a:lstStyle>
                      <a:lvl1pPr marL="0" algn="l" defTabSz="457200" rtl="0" eaLnBrk="1" latinLnBrk="0" hangingPunct="1">
                        <a:defRPr kumimoji="1" sz="1800" b="1" kern="1200">
                          <a:solidFill>
                            <a:schemeClr val="lt1"/>
                          </a:solidFill>
                          <a:latin typeface="Calibri" panose="020F0502020204030204"/>
                        </a:defRPr>
                      </a:lvl1pPr>
                      <a:lvl2pPr marL="457200" algn="l" defTabSz="457200" rtl="0" eaLnBrk="1" latinLnBrk="0" hangingPunct="1">
                        <a:defRPr kumimoji="1" sz="1800" b="1" kern="1200">
                          <a:solidFill>
                            <a:schemeClr val="lt1"/>
                          </a:solidFill>
                          <a:latin typeface="Calibri" panose="020F0502020204030204"/>
                        </a:defRPr>
                      </a:lvl2pPr>
                      <a:lvl3pPr marL="914400" algn="l" defTabSz="457200" rtl="0" eaLnBrk="1" latinLnBrk="0" hangingPunct="1">
                        <a:defRPr kumimoji="1" sz="1800" b="1" kern="1200">
                          <a:solidFill>
                            <a:schemeClr val="lt1"/>
                          </a:solidFill>
                          <a:latin typeface="Calibri" panose="020F0502020204030204"/>
                        </a:defRPr>
                      </a:lvl3pPr>
                      <a:lvl4pPr marL="1371600" algn="l" defTabSz="457200" rtl="0" eaLnBrk="1" latinLnBrk="0" hangingPunct="1">
                        <a:defRPr kumimoji="1" sz="1800" b="1" kern="1200">
                          <a:solidFill>
                            <a:schemeClr val="lt1"/>
                          </a:solidFill>
                          <a:latin typeface="Calibri" panose="020F0502020204030204"/>
                        </a:defRPr>
                      </a:lvl4pPr>
                      <a:lvl5pPr marL="1828800" algn="l" defTabSz="457200" rtl="0" eaLnBrk="1" latinLnBrk="0" hangingPunct="1">
                        <a:defRPr kumimoji="1" sz="1800" b="1" kern="1200">
                          <a:solidFill>
                            <a:schemeClr val="lt1"/>
                          </a:solidFill>
                          <a:latin typeface="Calibri" panose="020F0502020204030204"/>
                        </a:defRPr>
                      </a:lvl5pPr>
                      <a:lvl6pPr marL="2286000" algn="l" defTabSz="457200" rtl="0" eaLnBrk="1" latinLnBrk="0" hangingPunct="1">
                        <a:defRPr kumimoji="1" sz="1800" b="1" kern="1200">
                          <a:solidFill>
                            <a:schemeClr val="lt1"/>
                          </a:solidFill>
                          <a:latin typeface="Calibri" panose="020F0502020204030204"/>
                        </a:defRPr>
                      </a:lvl6pPr>
                      <a:lvl7pPr marL="2743200" algn="l" defTabSz="457200" rtl="0" eaLnBrk="1" latinLnBrk="0" hangingPunct="1">
                        <a:defRPr kumimoji="1" sz="1800" b="1" kern="1200">
                          <a:solidFill>
                            <a:schemeClr val="lt1"/>
                          </a:solidFill>
                          <a:latin typeface="Calibri" panose="020F0502020204030204"/>
                        </a:defRPr>
                      </a:lvl7pPr>
                      <a:lvl8pPr marL="3200400" algn="l" defTabSz="457200" rtl="0" eaLnBrk="1" latinLnBrk="0" hangingPunct="1">
                        <a:defRPr kumimoji="1" sz="1800" b="1" kern="1200">
                          <a:solidFill>
                            <a:schemeClr val="lt1"/>
                          </a:solidFill>
                          <a:latin typeface="Calibri" panose="020F0502020204030204"/>
                        </a:defRPr>
                      </a:lvl8pPr>
                      <a:lvl9pPr marL="3657600" algn="l" defTabSz="457200" rtl="0" eaLnBrk="1" latinLnBrk="0" hangingPunct="1">
                        <a:defRPr kumimoji="1" sz="1800" b="1" kern="1200">
                          <a:solidFill>
                            <a:schemeClr val="lt1"/>
                          </a:solidFill>
                          <a:latin typeface="Calibri" panose="020F0502020204030204"/>
                        </a:defRPr>
                      </a:lvl9pPr>
                    </a:lstStyle>
                    <a:p>
                      <a:endParaRPr kumimoji="1" lang="ja-JP" altLang="en-US" sz="1800"/>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C3EC1"/>
                    </a:solidFill>
                  </a:tcPr>
                </a:tc>
                <a:tc>
                  <a:txBody>
                    <a:bodyPr/>
                    <a:lstStyle>
                      <a:lvl1pPr marL="0" algn="l" defTabSz="457200" rtl="0" eaLnBrk="1" latinLnBrk="0" hangingPunct="1">
                        <a:defRPr kumimoji="1" sz="1800" b="1" kern="1200">
                          <a:solidFill>
                            <a:schemeClr val="lt1"/>
                          </a:solidFill>
                          <a:latin typeface="Calibri" panose="020F0502020204030204"/>
                        </a:defRPr>
                      </a:lvl1pPr>
                      <a:lvl2pPr marL="457200" algn="l" defTabSz="457200" rtl="0" eaLnBrk="1" latinLnBrk="0" hangingPunct="1">
                        <a:defRPr kumimoji="1" sz="1800" b="1" kern="1200">
                          <a:solidFill>
                            <a:schemeClr val="lt1"/>
                          </a:solidFill>
                          <a:latin typeface="Calibri" panose="020F0502020204030204"/>
                        </a:defRPr>
                      </a:lvl2pPr>
                      <a:lvl3pPr marL="914400" algn="l" defTabSz="457200" rtl="0" eaLnBrk="1" latinLnBrk="0" hangingPunct="1">
                        <a:defRPr kumimoji="1" sz="1800" b="1" kern="1200">
                          <a:solidFill>
                            <a:schemeClr val="lt1"/>
                          </a:solidFill>
                          <a:latin typeface="Calibri" panose="020F0502020204030204"/>
                        </a:defRPr>
                      </a:lvl3pPr>
                      <a:lvl4pPr marL="1371600" algn="l" defTabSz="457200" rtl="0" eaLnBrk="1" latinLnBrk="0" hangingPunct="1">
                        <a:defRPr kumimoji="1" sz="1800" b="1" kern="1200">
                          <a:solidFill>
                            <a:schemeClr val="lt1"/>
                          </a:solidFill>
                          <a:latin typeface="Calibri" panose="020F0502020204030204"/>
                        </a:defRPr>
                      </a:lvl4pPr>
                      <a:lvl5pPr marL="1828800" algn="l" defTabSz="457200" rtl="0" eaLnBrk="1" latinLnBrk="0" hangingPunct="1">
                        <a:defRPr kumimoji="1" sz="1800" b="1" kern="1200">
                          <a:solidFill>
                            <a:schemeClr val="lt1"/>
                          </a:solidFill>
                          <a:latin typeface="Calibri" panose="020F0502020204030204"/>
                        </a:defRPr>
                      </a:lvl5pPr>
                      <a:lvl6pPr marL="2286000" algn="l" defTabSz="457200" rtl="0" eaLnBrk="1" latinLnBrk="0" hangingPunct="1">
                        <a:defRPr kumimoji="1" sz="1800" b="1" kern="1200">
                          <a:solidFill>
                            <a:schemeClr val="lt1"/>
                          </a:solidFill>
                          <a:latin typeface="Calibri" panose="020F0502020204030204"/>
                        </a:defRPr>
                      </a:lvl6pPr>
                      <a:lvl7pPr marL="2743200" algn="l" defTabSz="457200" rtl="0" eaLnBrk="1" latinLnBrk="0" hangingPunct="1">
                        <a:defRPr kumimoji="1" sz="1800" b="1" kern="1200">
                          <a:solidFill>
                            <a:schemeClr val="lt1"/>
                          </a:solidFill>
                          <a:latin typeface="Calibri" panose="020F0502020204030204"/>
                        </a:defRPr>
                      </a:lvl7pPr>
                      <a:lvl8pPr marL="3200400" algn="l" defTabSz="457200" rtl="0" eaLnBrk="1" latinLnBrk="0" hangingPunct="1">
                        <a:defRPr kumimoji="1" sz="1800" b="1" kern="1200">
                          <a:solidFill>
                            <a:schemeClr val="lt1"/>
                          </a:solidFill>
                          <a:latin typeface="Calibri" panose="020F0502020204030204"/>
                        </a:defRPr>
                      </a:lvl8pPr>
                      <a:lvl9pPr marL="3657600" algn="l" defTabSz="457200" rtl="0" eaLnBrk="1" latinLnBrk="0" hangingPunct="1">
                        <a:defRPr kumimoji="1" sz="1800" b="1" kern="1200">
                          <a:solidFill>
                            <a:schemeClr val="lt1"/>
                          </a:solidFill>
                          <a:latin typeface="Calibri" panose="020F0502020204030204"/>
                        </a:defRPr>
                      </a:lvl9pPr>
                    </a:lstStyle>
                    <a:p>
                      <a:pPr algn="ctr"/>
                      <a:r>
                        <a:rPr kumimoji="1" lang="ja-JP" altLang="en-US" sz="2800" dirty="0"/>
                        <a:t>～</a:t>
                      </a:r>
                      <a:r>
                        <a:rPr kumimoji="1" lang="en-US" altLang="ja-JP" sz="2800" dirty="0"/>
                        <a:t>2018.07.10</a:t>
                      </a:r>
                      <a:endParaRPr kumimoji="1" lang="ja-JP" altLang="en-US" sz="2800" dirty="0"/>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C3EC1"/>
                    </a:solidFill>
                  </a:tcPr>
                </a:tc>
                <a:tc>
                  <a:txBody>
                    <a:bodyPr/>
                    <a:lstStyle>
                      <a:lvl1pPr marL="0" algn="l" defTabSz="457200" rtl="0" eaLnBrk="1" latinLnBrk="0" hangingPunct="1">
                        <a:defRPr kumimoji="1" sz="1800" b="1" kern="1200">
                          <a:solidFill>
                            <a:schemeClr val="lt1"/>
                          </a:solidFill>
                          <a:latin typeface="Calibri" panose="020F0502020204030204"/>
                        </a:defRPr>
                      </a:lvl1pPr>
                      <a:lvl2pPr marL="457200" algn="l" defTabSz="457200" rtl="0" eaLnBrk="1" latinLnBrk="0" hangingPunct="1">
                        <a:defRPr kumimoji="1" sz="1800" b="1" kern="1200">
                          <a:solidFill>
                            <a:schemeClr val="lt1"/>
                          </a:solidFill>
                          <a:latin typeface="Calibri" panose="020F0502020204030204"/>
                        </a:defRPr>
                      </a:lvl2pPr>
                      <a:lvl3pPr marL="914400" algn="l" defTabSz="457200" rtl="0" eaLnBrk="1" latinLnBrk="0" hangingPunct="1">
                        <a:defRPr kumimoji="1" sz="1800" b="1" kern="1200">
                          <a:solidFill>
                            <a:schemeClr val="lt1"/>
                          </a:solidFill>
                          <a:latin typeface="Calibri" panose="020F0502020204030204"/>
                        </a:defRPr>
                      </a:lvl3pPr>
                      <a:lvl4pPr marL="1371600" algn="l" defTabSz="457200" rtl="0" eaLnBrk="1" latinLnBrk="0" hangingPunct="1">
                        <a:defRPr kumimoji="1" sz="1800" b="1" kern="1200">
                          <a:solidFill>
                            <a:schemeClr val="lt1"/>
                          </a:solidFill>
                          <a:latin typeface="Calibri" panose="020F0502020204030204"/>
                        </a:defRPr>
                      </a:lvl4pPr>
                      <a:lvl5pPr marL="1828800" algn="l" defTabSz="457200" rtl="0" eaLnBrk="1" latinLnBrk="0" hangingPunct="1">
                        <a:defRPr kumimoji="1" sz="1800" b="1" kern="1200">
                          <a:solidFill>
                            <a:schemeClr val="lt1"/>
                          </a:solidFill>
                          <a:latin typeface="Calibri" panose="020F0502020204030204"/>
                        </a:defRPr>
                      </a:lvl5pPr>
                      <a:lvl6pPr marL="2286000" algn="l" defTabSz="457200" rtl="0" eaLnBrk="1" latinLnBrk="0" hangingPunct="1">
                        <a:defRPr kumimoji="1" sz="1800" b="1" kern="1200">
                          <a:solidFill>
                            <a:schemeClr val="lt1"/>
                          </a:solidFill>
                          <a:latin typeface="Calibri" panose="020F0502020204030204"/>
                        </a:defRPr>
                      </a:lvl6pPr>
                      <a:lvl7pPr marL="2743200" algn="l" defTabSz="457200" rtl="0" eaLnBrk="1" latinLnBrk="0" hangingPunct="1">
                        <a:defRPr kumimoji="1" sz="1800" b="1" kern="1200">
                          <a:solidFill>
                            <a:schemeClr val="lt1"/>
                          </a:solidFill>
                          <a:latin typeface="Calibri" panose="020F0502020204030204"/>
                        </a:defRPr>
                      </a:lvl7pPr>
                      <a:lvl8pPr marL="3200400" algn="l" defTabSz="457200" rtl="0" eaLnBrk="1" latinLnBrk="0" hangingPunct="1">
                        <a:defRPr kumimoji="1" sz="1800" b="1" kern="1200">
                          <a:solidFill>
                            <a:schemeClr val="lt1"/>
                          </a:solidFill>
                          <a:latin typeface="Calibri" panose="020F0502020204030204"/>
                        </a:defRPr>
                      </a:lvl8pPr>
                      <a:lvl9pPr marL="3657600" algn="l" defTabSz="457200" rtl="0" eaLnBrk="1" latinLnBrk="0" hangingPunct="1">
                        <a:defRPr kumimoji="1" sz="1800" b="1" kern="1200">
                          <a:solidFill>
                            <a:schemeClr val="lt1"/>
                          </a:solidFill>
                          <a:latin typeface="Calibri" panose="020F0502020204030204"/>
                        </a:defRPr>
                      </a:lvl9pPr>
                    </a:lstStyle>
                    <a:p>
                      <a:pPr algn="ctr"/>
                      <a:r>
                        <a:rPr kumimoji="1" lang="en-US" altLang="ja-JP" sz="2800" dirty="0"/>
                        <a:t>2017</a:t>
                      </a:r>
                      <a:endParaRPr kumimoji="1" lang="ja-JP" altLang="en-US" sz="2800" dirty="0"/>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C3EC1"/>
                    </a:solidFill>
                  </a:tcPr>
                </a:tc>
                <a:tc>
                  <a:txBody>
                    <a:bodyPr/>
                    <a:lstStyle>
                      <a:lvl1pPr marL="0" algn="l" defTabSz="457200" rtl="0" eaLnBrk="1" latinLnBrk="0" hangingPunct="1">
                        <a:defRPr kumimoji="1" sz="1800" b="1" kern="1200">
                          <a:solidFill>
                            <a:schemeClr val="lt1"/>
                          </a:solidFill>
                          <a:latin typeface="Calibri" panose="020F0502020204030204"/>
                        </a:defRPr>
                      </a:lvl1pPr>
                      <a:lvl2pPr marL="457200" algn="l" defTabSz="457200" rtl="0" eaLnBrk="1" latinLnBrk="0" hangingPunct="1">
                        <a:defRPr kumimoji="1" sz="1800" b="1" kern="1200">
                          <a:solidFill>
                            <a:schemeClr val="lt1"/>
                          </a:solidFill>
                          <a:latin typeface="Calibri" panose="020F0502020204030204"/>
                        </a:defRPr>
                      </a:lvl2pPr>
                      <a:lvl3pPr marL="914400" algn="l" defTabSz="457200" rtl="0" eaLnBrk="1" latinLnBrk="0" hangingPunct="1">
                        <a:defRPr kumimoji="1" sz="1800" b="1" kern="1200">
                          <a:solidFill>
                            <a:schemeClr val="lt1"/>
                          </a:solidFill>
                          <a:latin typeface="Calibri" panose="020F0502020204030204"/>
                        </a:defRPr>
                      </a:lvl3pPr>
                      <a:lvl4pPr marL="1371600" algn="l" defTabSz="457200" rtl="0" eaLnBrk="1" latinLnBrk="0" hangingPunct="1">
                        <a:defRPr kumimoji="1" sz="1800" b="1" kern="1200">
                          <a:solidFill>
                            <a:schemeClr val="lt1"/>
                          </a:solidFill>
                          <a:latin typeface="Calibri" panose="020F0502020204030204"/>
                        </a:defRPr>
                      </a:lvl4pPr>
                      <a:lvl5pPr marL="1828800" algn="l" defTabSz="457200" rtl="0" eaLnBrk="1" latinLnBrk="0" hangingPunct="1">
                        <a:defRPr kumimoji="1" sz="1800" b="1" kern="1200">
                          <a:solidFill>
                            <a:schemeClr val="lt1"/>
                          </a:solidFill>
                          <a:latin typeface="Calibri" panose="020F0502020204030204"/>
                        </a:defRPr>
                      </a:lvl5pPr>
                      <a:lvl6pPr marL="2286000" algn="l" defTabSz="457200" rtl="0" eaLnBrk="1" latinLnBrk="0" hangingPunct="1">
                        <a:defRPr kumimoji="1" sz="1800" b="1" kern="1200">
                          <a:solidFill>
                            <a:schemeClr val="lt1"/>
                          </a:solidFill>
                          <a:latin typeface="Calibri" panose="020F0502020204030204"/>
                        </a:defRPr>
                      </a:lvl6pPr>
                      <a:lvl7pPr marL="2743200" algn="l" defTabSz="457200" rtl="0" eaLnBrk="1" latinLnBrk="0" hangingPunct="1">
                        <a:defRPr kumimoji="1" sz="1800" b="1" kern="1200">
                          <a:solidFill>
                            <a:schemeClr val="lt1"/>
                          </a:solidFill>
                          <a:latin typeface="Calibri" panose="020F0502020204030204"/>
                        </a:defRPr>
                      </a:lvl7pPr>
                      <a:lvl8pPr marL="3200400" algn="l" defTabSz="457200" rtl="0" eaLnBrk="1" latinLnBrk="0" hangingPunct="1">
                        <a:defRPr kumimoji="1" sz="1800" b="1" kern="1200">
                          <a:solidFill>
                            <a:schemeClr val="lt1"/>
                          </a:solidFill>
                          <a:latin typeface="Calibri" panose="020F0502020204030204"/>
                        </a:defRPr>
                      </a:lvl8pPr>
                      <a:lvl9pPr marL="3657600" algn="l" defTabSz="457200" rtl="0" eaLnBrk="1" latinLnBrk="0" hangingPunct="1">
                        <a:defRPr kumimoji="1" sz="1800" b="1" kern="1200">
                          <a:solidFill>
                            <a:schemeClr val="lt1"/>
                          </a:solidFill>
                          <a:latin typeface="Calibri" panose="020F0502020204030204"/>
                        </a:defRPr>
                      </a:lvl9pPr>
                    </a:lstStyle>
                    <a:p>
                      <a:pPr algn="ctr"/>
                      <a:r>
                        <a:rPr kumimoji="1" lang="en-US" altLang="ja-JP" sz="2800" dirty="0"/>
                        <a:t>2016</a:t>
                      </a:r>
                      <a:endParaRPr kumimoji="1" lang="ja-JP" altLang="en-US" sz="2800" dirty="0"/>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solidFill>
                  </a:tcPr>
                </a:tc>
                <a:tc>
                  <a:txBody>
                    <a:bodyPr/>
                    <a:lstStyle>
                      <a:lvl1pPr marL="0" algn="l" defTabSz="457200" rtl="0" eaLnBrk="1" latinLnBrk="0" hangingPunct="1">
                        <a:defRPr kumimoji="1" sz="1800" b="1" kern="1200">
                          <a:solidFill>
                            <a:schemeClr val="lt1"/>
                          </a:solidFill>
                          <a:latin typeface="Calibri" panose="020F0502020204030204"/>
                        </a:defRPr>
                      </a:lvl1pPr>
                      <a:lvl2pPr marL="457200" algn="l" defTabSz="457200" rtl="0" eaLnBrk="1" latinLnBrk="0" hangingPunct="1">
                        <a:defRPr kumimoji="1" sz="1800" b="1" kern="1200">
                          <a:solidFill>
                            <a:schemeClr val="lt1"/>
                          </a:solidFill>
                          <a:latin typeface="Calibri" panose="020F0502020204030204"/>
                        </a:defRPr>
                      </a:lvl2pPr>
                      <a:lvl3pPr marL="914400" algn="l" defTabSz="457200" rtl="0" eaLnBrk="1" latinLnBrk="0" hangingPunct="1">
                        <a:defRPr kumimoji="1" sz="1800" b="1" kern="1200">
                          <a:solidFill>
                            <a:schemeClr val="lt1"/>
                          </a:solidFill>
                          <a:latin typeface="Calibri" panose="020F0502020204030204"/>
                        </a:defRPr>
                      </a:lvl3pPr>
                      <a:lvl4pPr marL="1371600" algn="l" defTabSz="457200" rtl="0" eaLnBrk="1" latinLnBrk="0" hangingPunct="1">
                        <a:defRPr kumimoji="1" sz="1800" b="1" kern="1200">
                          <a:solidFill>
                            <a:schemeClr val="lt1"/>
                          </a:solidFill>
                          <a:latin typeface="Calibri" panose="020F0502020204030204"/>
                        </a:defRPr>
                      </a:lvl4pPr>
                      <a:lvl5pPr marL="1828800" algn="l" defTabSz="457200" rtl="0" eaLnBrk="1" latinLnBrk="0" hangingPunct="1">
                        <a:defRPr kumimoji="1" sz="1800" b="1" kern="1200">
                          <a:solidFill>
                            <a:schemeClr val="lt1"/>
                          </a:solidFill>
                          <a:latin typeface="Calibri" panose="020F0502020204030204"/>
                        </a:defRPr>
                      </a:lvl5pPr>
                      <a:lvl6pPr marL="2286000" algn="l" defTabSz="457200" rtl="0" eaLnBrk="1" latinLnBrk="0" hangingPunct="1">
                        <a:defRPr kumimoji="1" sz="1800" b="1" kern="1200">
                          <a:solidFill>
                            <a:schemeClr val="lt1"/>
                          </a:solidFill>
                          <a:latin typeface="Calibri" panose="020F0502020204030204"/>
                        </a:defRPr>
                      </a:lvl6pPr>
                      <a:lvl7pPr marL="2743200" algn="l" defTabSz="457200" rtl="0" eaLnBrk="1" latinLnBrk="0" hangingPunct="1">
                        <a:defRPr kumimoji="1" sz="1800" b="1" kern="1200">
                          <a:solidFill>
                            <a:schemeClr val="lt1"/>
                          </a:solidFill>
                          <a:latin typeface="Calibri" panose="020F0502020204030204"/>
                        </a:defRPr>
                      </a:lvl7pPr>
                      <a:lvl8pPr marL="3200400" algn="l" defTabSz="457200" rtl="0" eaLnBrk="1" latinLnBrk="0" hangingPunct="1">
                        <a:defRPr kumimoji="1" sz="1800" b="1" kern="1200">
                          <a:solidFill>
                            <a:schemeClr val="lt1"/>
                          </a:solidFill>
                          <a:latin typeface="Calibri" panose="020F0502020204030204"/>
                        </a:defRPr>
                      </a:lvl8pPr>
                      <a:lvl9pPr marL="3657600" algn="l" defTabSz="457200" rtl="0" eaLnBrk="1" latinLnBrk="0" hangingPunct="1">
                        <a:defRPr kumimoji="1" sz="1800" b="1" kern="1200">
                          <a:solidFill>
                            <a:schemeClr val="lt1"/>
                          </a:solidFill>
                          <a:latin typeface="Calibri" panose="020F0502020204030204"/>
                        </a:defRPr>
                      </a:lvl9pPr>
                    </a:lstStyle>
                    <a:p>
                      <a:pPr algn="ctr"/>
                      <a:r>
                        <a:rPr kumimoji="1" lang="en-US" altLang="ja-JP" sz="2800" dirty="0"/>
                        <a:t>2015</a:t>
                      </a:r>
                      <a:endParaRPr kumimoji="1" lang="ja-JP" altLang="en-US" sz="28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solidFill>
                  </a:tcPr>
                </a:tc>
                <a:tc>
                  <a:txBody>
                    <a:bodyPr/>
                    <a:lstStyle/>
                    <a:p>
                      <a:pPr algn="ctr"/>
                      <a:r>
                        <a:rPr kumimoji="1" lang="en-US" altLang="ja-JP" sz="2800" b="1" dirty="0">
                          <a:solidFill>
                            <a:schemeClr val="bg1"/>
                          </a:solidFill>
                        </a:rPr>
                        <a:t>2014</a:t>
                      </a:r>
                      <a:endParaRPr kumimoji="1" lang="ja-JP" altLang="en-US" sz="2800" b="1" dirty="0">
                        <a:solidFill>
                          <a:schemeClr val="bg1"/>
                        </a:solidFill>
                      </a:endParaRPr>
                    </a:p>
                  </a:txBody>
                  <a:tcPr marL="91416" marR="91416" marT="45708" marB="4570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solidFill>
                  </a:tcPr>
                </a:tc>
                <a:extLst>
                  <a:ext uri="{0D108BD9-81ED-4DB2-BD59-A6C34878D82A}">
                    <a16:rowId xmlns:a16="http://schemas.microsoft.com/office/drawing/2014/main" val="1414038615"/>
                  </a:ext>
                </a:extLst>
              </a:tr>
              <a:tr h="578969">
                <a:tc rowSpan="3">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dirty="0"/>
                        <a:t>常在国</a:t>
                      </a:r>
                    </a:p>
                  </a:txBody>
                  <a:tcPr marL="91416" marR="91416"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HGPｺﾞｼｯｸM" panose="020B0600000000000000" pitchFamily="50" charset="-128"/>
                          <a:ea typeface="HGPｺﾞｼｯｸM" panose="020B0600000000000000" pitchFamily="50" charset="-128"/>
                        </a:rPr>
                        <a:t>アフガニスタン</a:t>
                      </a:r>
                    </a:p>
                  </a:txBody>
                  <a:tcPr marL="91416" marR="91416"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b="1" dirty="0">
                          <a:latin typeface="Calibri" panose="020F0502020204030204" pitchFamily="34" charset="0"/>
                          <a:ea typeface="Cambria Math" panose="02040503050406030204" pitchFamily="18" charset="0"/>
                          <a:cs typeface="Calibri" panose="020F0502020204030204" pitchFamily="34" charset="0"/>
                        </a:rPr>
                        <a:t>9</a:t>
                      </a:r>
                      <a:r>
                        <a:rPr kumimoji="1" lang="ja-JP" altLang="en-US" sz="2400" b="0" dirty="0">
                          <a:latin typeface="Calibri" panose="020F0502020204030204" pitchFamily="34" charset="0"/>
                          <a:ea typeface="Cambria Math" panose="02040503050406030204" pitchFamily="18" charset="0"/>
                          <a:cs typeface="Calibri" panose="020F0502020204030204" pitchFamily="34" charset="0"/>
                        </a:rPr>
                        <a:t>（</a:t>
                      </a:r>
                      <a:r>
                        <a:rPr kumimoji="1" lang="en-US" altLang="ja-JP" sz="2400" b="0" dirty="0">
                          <a:latin typeface="+mn-lt"/>
                          <a:ea typeface="Cambria Math" panose="02040503050406030204" pitchFamily="18" charset="0"/>
                          <a:cs typeface="Calibri" panose="020F0502020204030204" pitchFamily="34" charset="0"/>
                        </a:rPr>
                        <a:t>2018.06.01</a:t>
                      </a:r>
                      <a:r>
                        <a:rPr kumimoji="1" lang="ja-JP" altLang="en-US" sz="2400" b="0" dirty="0">
                          <a:latin typeface="+mn-lt"/>
                          <a:ea typeface="Cambria Math" panose="02040503050406030204" pitchFamily="18" charset="0"/>
                          <a:cs typeface="Calibri" panose="020F0502020204030204" pitchFamily="34" charset="0"/>
                        </a:rPr>
                        <a:t>）</a:t>
                      </a:r>
                      <a:endParaRPr kumimoji="1" lang="ja-JP" altLang="en-US" sz="2400" b="0" dirty="0">
                        <a:latin typeface="+mn-lt"/>
                        <a:ea typeface="+mn-ea"/>
                        <a:cs typeface="Calibri" panose="020F0502020204030204" pitchFamily="34" charset="0"/>
                      </a:endParaRPr>
                    </a:p>
                  </a:txBody>
                  <a:tcPr marL="91416" marR="91416"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14</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13</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20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28</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tint val="40000"/>
                      </a:srgbClr>
                    </a:solidFill>
                  </a:tcPr>
                </a:tc>
                <a:extLst>
                  <a:ext uri="{0D108BD9-81ED-4DB2-BD59-A6C34878D82A}">
                    <a16:rowId xmlns:a16="http://schemas.microsoft.com/office/drawing/2014/main" val="978268808"/>
                  </a:ext>
                </a:extLst>
              </a:tr>
              <a:tr h="578969">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HGPｺﾞｼｯｸM" panose="020B0600000000000000" pitchFamily="50" charset="-128"/>
                          <a:ea typeface="HGPｺﾞｼｯｸM" panose="020B0600000000000000" pitchFamily="50" charset="-128"/>
                        </a:rPr>
                        <a:t>パキスタン</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b="1" dirty="0">
                          <a:latin typeface="+mn-lt"/>
                          <a:ea typeface="+mn-ea"/>
                        </a:rPr>
                        <a:t>3</a:t>
                      </a:r>
                      <a:r>
                        <a:rPr kumimoji="1" lang="ja-JP" altLang="en-US" sz="2400" b="0" dirty="0">
                          <a:latin typeface="+mn-lt"/>
                          <a:ea typeface="+mn-ea"/>
                        </a:rPr>
                        <a:t>（</a:t>
                      </a:r>
                      <a:r>
                        <a:rPr kumimoji="1" lang="en-US" altLang="ja-JP" sz="2400" b="0" dirty="0">
                          <a:latin typeface="+mn-lt"/>
                          <a:ea typeface="+mn-ea"/>
                        </a:rPr>
                        <a:t>2018.05.18</a:t>
                      </a:r>
                      <a:r>
                        <a:rPr kumimoji="1" lang="ja-JP" altLang="en-US" sz="2400" b="0" dirty="0">
                          <a:latin typeface="+mn-lt"/>
                          <a:ea typeface="+mn-ea"/>
                        </a:rPr>
                        <a:t>）</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8</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20</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54</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a:t>306</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tint val="20000"/>
                      </a:srgbClr>
                    </a:solidFill>
                  </a:tcPr>
                </a:tc>
                <a:extLst>
                  <a:ext uri="{0D108BD9-81ED-4DB2-BD59-A6C34878D82A}">
                    <a16:rowId xmlns:a16="http://schemas.microsoft.com/office/drawing/2014/main" val="749207782"/>
                  </a:ext>
                </a:extLst>
              </a:tr>
              <a:tr h="578969">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HGPｺﾞｼｯｸM" panose="020B0600000000000000" pitchFamily="50" charset="-128"/>
                          <a:ea typeface="HGPｺﾞｼｯｸM" panose="020B0600000000000000" pitchFamily="50" charset="-128"/>
                        </a:rPr>
                        <a:t>ナイジェリア</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2400" b="1" dirty="0">
                        <a:latin typeface="+mn-ea"/>
                        <a:ea typeface="+mn-ea"/>
                      </a:endParaRP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a:t>0</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4</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a:t>6</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tint val="40000"/>
                      </a:srgbClr>
                    </a:solidFill>
                  </a:tcPr>
                </a:tc>
                <a:extLst>
                  <a:ext uri="{0D108BD9-81ED-4DB2-BD59-A6C34878D82A}">
                    <a16:rowId xmlns:a16="http://schemas.microsoft.com/office/drawing/2014/main" val="1302852212"/>
                  </a:ext>
                </a:extLst>
              </a:tr>
              <a:tr h="578969">
                <a:tc rowSpan="6">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dirty="0"/>
                        <a:t>常在国以外</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HGPｺﾞｼｯｸM" panose="020B0600000000000000" pitchFamily="50" charset="-128"/>
                          <a:ea typeface="HGPｺﾞｼｯｸM" panose="020B0600000000000000" pitchFamily="50" charset="-128"/>
                        </a:rPr>
                        <a:t>赤道ギニア</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24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a:t>5</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tint val="20000"/>
                      </a:srgbClr>
                    </a:solidFill>
                  </a:tcPr>
                </a:tc>
                <a:extLst>
                  <a:ext uri="{0D108BD9-81ED-4DB2-BD59-A6C34878D82A}">
                    <a16:rowId xmlns:a16="http://schemas.microsoft.com/office/drawing/2014/main" val="482524893"/>
                  </a:ext>
                </a:extLst>
              </a:tr>
              <a:tr h="578969">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HGPｺﾞｼｯｸM" panose="020B0600000000000000" pitchFamily="50" charset="-128"/>
                          <a:ea typeface="HGPｺﾞｼｯｸM" panose="020B0600000000000000" pitchFamily="50" charset="-128"/>
                        </a:rPr>
                        <a:t>イラク</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24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a:t>2</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tint val="40000"/>
                      </a:srgbClr>
                    </a:solidFill>
                  </a:tcPr>
                </a:tc>
                <a:extLst>
                  <a:ext uri="{0D108BD9-81ED-4DB2-BD59-A6C34878D82A}">
                    <a16:rowId xmlns:a16="http://schemas.microsoft.com/office/drawing/2014/main" val="3136313941"/>
                  </a:ext>
                </a:extLst>
              </a:tr>
              <a:tr h="578969">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HGPｺﾞｼｯｸM" panose="020B0600000000000000" pitchFamily="50" charset="-128"/>
                          <a:ea typeface="HGPｺﾞｼｯｸM" panose="020B0600000000000000" pitchFamily="50" charset="-128"/>
                        </a:rPr>
                        <a:t>カメルーン</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24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a:t>5</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tint val="20000"/>
                      </a:srgbClr>
                    </a:solidFill>
                  </a:tcPr>
                </a:tc>
                <a:extLst>
                  <a:ext uri="{0D108BD9-81ED-4DB2-BD59-A6C34878D82A}">
                    <a16:rowId xmlns:a16="http://schemas.microsoft.com/office/drawing/2014/main" val="1358917165"/>
                  </a:ext>
                </a:extLst>
              </a:tr>
              <a:tr h="578969">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HGPｺﾞｼｯｸM" panose="020B0600000000000000" pitchFamily="50" charset="-128"/>
                          <a:ea typeface="HGPｺﾞｼｯｸM" panose="020B0600000000000000" pitchFamily="50" charset="-128"/>
                        </a:rPr>
                        <a:t>シリア</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24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a:t>1</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tint val="40000"/>
                      </a:srgbClr>
                    </a:solidFill>
                  </a:tcPr>
                </a:tc>
                <a:extLst>
                  <a:ext uri="{0D108BD9-81ED-4DB2-BD59-A6C34878D82A}">
                    <a16:rowId xmlns:a16="http://schemas.microsoft.com/office/drawing/2014/main" val="2310104884"/>
                  </a:ext>
                </a:extLst>
              </a:tr>
              <a:tr h="578969">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HGPｺﾞｼｯｸM" panose="020B0600000000000000" pitchFamily="50" charset="-128"/>
                          <a:ea typeface="HGPｺﾞｼｯｸM" panose="020B0600000000000000" pitchFamily="50" charset="-128"/>
                        </a:rPr>
                        <a:t>エチオピア</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24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a:t>1</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tint val="20000"/>
                      </a:srgbClr>
                    </a:solidFill>
                  </a:tcPr>
                </a:tc>
                <a:extLst>
                  <a:ext uri="{0D108BD9-81ED-4DB2-BD59-A6C34878D82A}">
                    <a16:rowId xmlns:a16="http://schemas.microsoft.com/office/drawing/2014/main" val="3236297027"/>
                  </a:ext>
                </a:extLst>
              </a:tr>
              <a:tr h="578969">
                <a:tc vMerge="1">
                  <a:txBody>
                    <a:bodyPr/>
                    <a:lstStyle/>
                    <a:p>
                      <a:endParaRPr kumimoji="1" lang="ja-JP" altLang="en-US" dirty="0"/>
                    </a:p>
                  </a:txBody>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HGPｺﾞｼｯｸM" panose="020B0600000000000000" pitchFamily="50" charset="-128"/>
                          <a:ea typeface="HGPｺﾞｼｯｸM" panose="020B0600000000000000" pitchFamily="50" charset="-128"/>
                        </a:rPr>
                        <a:t>ソマリア</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24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0</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4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a:t>5</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tint val="40000"/>
                      </a:srgbClr>
                    </a:solidFill>
                  </a:tcPr>
                </a:tc>
                <a:extLst>
                  <a:ext uri="{0D108BD9-81ED-4DB2-BD59-A6C34878D82A}">
                    <a16:rowId xmlns:a16="http://schemas.microsoft.com/office/drawing/2014/main" val="2699755659"/>
                  </a:ext>
                </a:extLst>
              </a:tr>
              <a:tr h="578969">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endParaRPr kumimoji="1" lang="ja-JP" altLang="en-US" sz="1800" dirty="0"/>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r>
                        <a:rPr kumimoji="1" lang="ja-JP" altLang="en-US" sz="2800" b="0" i="0" baseline="0" dirty="0">
                          <a:latin typeface="HGPｺﾞｼｯｸM" panose="020B0600000000000000" pitchFamily="50" charset="-128"/>
                          <a:ea typeface="HGPｺﾞｼｯｸM" panose="020B0600000000000000" pitchFamily="50" charset="-128"/>
                        </a:rPr>
                        <a:t>　　合　　　計</a:t>
                      </a:r>
                    </a:p>
                  </a:txBody>
                  <a:tcPr marL="91416" marR="91416"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b="1" i="0" baseline="0" dirty="0"/>
                        <a:t>12</a:t>
                      </a:r>
                      <a:endParaRPr kumimoji="1" lang="ja-JP" altLang="en-US" sz="3200" b="1" i="0" baseline="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22</a:t>
                      </a:r>
                      <a:endParaRPr kumimoji="1" lang="ja-JP" altLang="en-US" sz="3200" dirty="0"/>
                    </a:p>
                  </a:txBody>
                  <a:tcPr marL="91416" marR="91416" marT="45708" marB="45708">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37</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74</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C3EC1">
                        <a:tint val="20000"/>
                      </a:srgbClr>
                    </a:solidFill>
                  </a:tcPr>
                </a:tc>
                <a:tc>
                  <a:txBody>
                    <a:bodyPr/>
                    <a:lstStyle>
                      <a:lvl1pPr marL="0" algn="l" defTabSz="457200" rtl="0" eaLnBrk="1" latinLnBrk="0" hangingPunct="1">
                        <a:defRPr kumimoji="1" sz="1800" kern="1200">
                          <a:solidFill>
                            <a:schemeClr val="dk1"/>
                          </a:solidFill>
                          <a:latin typeface="Calibri" panose="020F0502020204030204"/>
                        </a:defRPr>
                      </a:lvl1pPr>
                      <a:lvl2pPr marL="457200" algn="l" defTabSz="457200" rtl="0" eaLnBrk="1" latinLnBrk="0" hangingPunct="1">
                        <a:defRPr kumimoji="1" sz="1800" kern="1200">
                          <a:solidFill>
                            <a:schemeClr val="dk1"/>
                          </a:solidFill>
                          <a:latin typeface="Calibri" panose="020F0502020204030204"/>
                        </a:defRPr>
                      </a:lvl2pPr>
                      <a:lvl3pPr marL="914400" algn="l" defTabSz="457200" rtl="0" eaLnBrk="1" latinLnBrk="0" hangingPunct="1">
                        <a:defRPr kumimoji="1" sz="1800" kern="1200">
                          <a:solidFill>
                            <a:schemeClr val="dk1"/>
                          </a:solidFill>
                          <a:latin typeface="Calibri" panose="020F0502020204030204"/>
                        </a:defRPr>
                      </a:lvl3pPr>
                      <a:lvl4pPr marL="1371600" algn="l" defTabSz="457200" rtl="0" eaLnBrk="1" latinLnBrk="0" hangingPunct="1">
                        <a:defRPr kumimoji="1" sz="1800" kern="1200">
                          <a:solidFill>
                            <a:schemeClr val="dk1"/>
                          </a:solidFill>
                          <a:latin typeface="Calibri" panose="020F0502020204030204"/>
                        </a:defRPr>
                      </a:lvl4pPr>
                      <a:lvl5pPr marL="1828800" algn="l" defTabSz="457200" rtl="0" eaLnBrk="1" latinLnBrk="0" hangingPunct="1">
                        <a:defRPr kumimoji="1" sz="1800" kern="1200">
                          <a:solidFill>
                            <a:schemeClr val="dk1"/>
                          </a:solidFill>
                          <a:latin typeface="Calibri" panose="020F0502020204030204"/>
                        </a:defRPr>
                      </a:lvl5pPr>
                      <a:lvl6pPr marL="2286000" algn="l" defTabSz="457200" rtl="0" eaLnBrk="1" latinLnBrk="0" hangingPunct="1">
                        <a:defRPr kumimoji="1" sz="1800" kern="1200">
                          <a:solidFill>
                            <a:schemeClr val="dk1"/>
                          </a:solidFill>
                          <a:latin typeface="Calibri" panose="020F0502020204030204"/>
                        </a:defRPr>
                      </a:lvl6pPr>
                      <a:lvl7pPr marL="2743200" algn="l" defTabSz="457200" rtl="0" eaLnBrk="1" latinLnBrk="0" hangingPunct="1">
                        <a:defRPr kumimoji="1" sz="1800" kern="1200">
                          <a:solidFill>
                            <a:schemeClr val="dk1"/>
                          </a:solidFill>
                          <a:latin typeface="Calibri" panose="020F0502020204030204"/>
                        </a:defRPr>
                      </a:lvl7pPr>
                      <a:lvl8pPr marL="3200400" algn="l" defTabSz="457200" rtl="0" eaLnBrk="1" latinLnBrk="0" hangingPunct="1">
                        <a:defRPr kumimoji="1" sz="1800" kern="1200">
                          <a:solidFill>
                            <a:schemeClr val="dk1"/>
                          </a:solidFill>
                          <a:latin typeface="Calibri" panose="020F0502020204030204"/>
                        </a:defRPr>
                      </a:lvl8pPr>
                      <a:lvl9pPr marL="3657600" algn="l" defTabSz="457200" rtl="0" eaLnBrk="1" latinLnBrk="0" hangingPunct="1">
                        <a:defRPr kumimoji="1" sz="1800" kern="1200">
                          <a:solidFill>
                            <a:schemeClr val="dk1"/>
                          </a:solidFill>
                          <a:latin typeface="Calibri" panose="020F0502020204030204"/>
                        </a:defRPr>
                      </a:lvl9pPr>
                    </a:lstStyle>
                    <a:p>
                      <a:pPr algn="r"/>
                      <a:r>
                        <a:rPr kumimoji="1" lang="en-US" altLang="ja-JP" sz="3200" dirty="0"/>
                        <a:t>359</a:t>
                      </a:r>
                      <a:endParaRPr kumimoji="1" lang="ja-JP" altLang="en-US" sz="3200" dirty="0"/>
                    </a:p>
                  </a:txBody>
                  <a:tcPr marL="91416" marR="91416" marT="45708" marB="4570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C3EC1">
                        <a:tint val="20000"/>
                      </a:srgbClr>
                    </a:solidFill>
                  </a:tcPr>
                </a:tc>
                <a:extLst>
                  <a:ext uri="{0D108BD9-81ED-4DB2-BD59-A6C34878D82A}">
                    <a16:rowId xmlns:a16="http://schemas.microsoft.com/office/drawing/2014/main" val="3448568583"/>
                  </a:ext>
                </a:extLst>
              </a:tr>
            </a:tbl>
          </a:graphicData>
        </a:graphic>
      </p:graphicFrame>
      <p:sp>
        <p:nvSpPr>
          <p:cNvPr id="4" name="正方形/長方形 3"/>
          <p:cNvSpPr/>
          <p:nvPr/>
        </p:nvSpPr>
        <p:spPr>
          <a:xfrm>
            <a:off x="983432" y="-85738"/>
            <a:ext cx="8640960" cy="646163"/>
          </a:xfrm>
          <a:prstGeom prst="rect">
            <a:avLst/>
          </a:prstGeom>
        </p:spPr>
        <p:txBody>
          <a:bodyPr wrap="square">
            <a:spAutoFit/>
          </a:bodyPr>
          <a:lstStyle/>
          <a:p>
            <a:pPr defTabSz="914126">
              <a:defRPr/>
            </a:pPr>
            <a:r>
              <a:rPr kumimoji="1" lang="ja-JP" altLang="en-US" sz="3599" kern="0" cap="all" dirty="0">
                <a:ln w="3175" cmpd="sng">
                  <a:noFill/>
                </a:ln>
                <a:solidFill>
                  <a:srgbClr val="002060"/>
                </a:solidFill>
                <a:latin typeface="Meiryo UI" panose="020B0604030504040204" pitchFamily="50" charset="-128"/>
                <a:ea typeface="Meiryo UI" panose="020B0604030504040204" pitchFamily="50" charset="-128"/>
                <a:cs typeface="+mj-cs"/>
              </a:rPr>
              <a:t>ポリオの流行状況</a:t>
            </a:r>
            <a:r>
              <a:rPr kumimoji="1" lang="ja-JP" altLang="en-US" sz="2800" kern="0" cap="all" dirty="0">
                <a:ln w="3175" cmpd="sng">
                  <a:noFill/>
                </a:ln>
                <a:solidFill>
                  <a:srgbClr val="002060"/>
                </a:solidFill>
                <a:latin typeface="Meiryo UI" panose="020B0604030504040204" pitchFamily="50" charset="-128"/>
                <a:ea typeface="Meiryo UI" panose="020B0604030504040204" pitchFamily="50" charset="-128"/>
                <a:cs typeface="+mj-cs"/>
              </a:rPr>
              <a:t>（</a:t>
            </a:r>
            <a:r>
              <a:rPr kumimoji="1" lang="en-US" altLang="ja-JP" sz="2800" kern="0" cap="all" dirty="0">
                <a:ln w="3175" cmpd="sng">
                  <a:noFill/>
                </a:ln>
                <a:solidFill>
                  <a:srgbClr val="002060"/>
                </a:solidFill>
                <a:latin typeface="Meiryo UI" panose="020B0604030504040204" pitchFamily="50" charset="-128"/>
                <a:ea typeface="Meiryo UI" panose="020B0604030504040204" pitchFamily="50" charset="-128"/>
                <a:cs typeface="+mj-cs"/>
              </a:rPr>
              <a:t>GPEI</a:t>
            </a:r>
            <a:r>
              <a:rPr kumimoji="1" lang="ja-JP" altLang="en-US" sz="2800" kern="0" cap="all" dirty="0">
                <a:ln w="3175" cmpd="sng">
                  <a:noFill/>
                </a:ln>
                <a:solidFill>
                  <a:srgbClr val="002060"/>
                </a:solidFill>
                <a:latin typeface="Meiryo UI" panose="020B0604030504040204" pitchFamily="50" charset="-128"/>
                <a:ea typeface="Meiryo UI" panose="020B0604030504040204" pitchFamily="50" charset="-128"/>
                <a:cs typeface="+mj-cs"/>
              </a:rPr>
              <a:t>の確定数）</a:t>
            </a:r>
            <a:endParaRPr lang="ja-JP" altLang="en-US" sz="2800" kern="0" dirty="0">
              <a:solidFill>
                <a:srgbClr val="002060"/>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5875C657-E1A3-4EBD-8618-B0CE98254A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7" y="5468666"/>
            <a:ext cx="1769074" cy="1389710"/>
          </a:xfrm>
          <a:prstGeom prst="rect">
            <a:avLst/>
          </a:prstGeom>
          <a:effectLst>
            <a:softEdge rad="127000"/>
          </a:effectLst>
        </p:spPr>
      </p:pic>
    </p:spTree>
    <p:extLst>
      <p:ext uri="{BB962C8B-B14F-4D97-AF65-F5344CB8AC3E}">
        <p14:creationId xmlns:p14="http://schemas.microsoft.com/office/powerpoint/2010/main" val="344646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地図 が含まれている画像&#10;&#10;非常に高い精度で生成された説明">
            <a:extLst>
              <a:ext uri="{FF2B5EF4-FFF2-40B4-BE49-F238E27FC236}">
                <a16:creationId xmlns:a16="http://schemas.microsoft.com/office/drawing/2014/main" id="{409E4992-3CD5-47B7-A8C4-DEF9399E97A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3526" y="0"/>
            <a:ext cx="9504947" cy="6858000"/>
          </a:xfrm>
          <a:prstGeom prst="rect">
            <a:avLst/>
          </a:prstGeom>
        </p:spPr>
      </p:pic>
    </p:spTree>
    <p:extLst>
      <p:ext uri="{BB962C8B-B14F-4D97-AF65-F5344CB8AC3E}">
        <p14:creationId xmlns:p14="http://schemas.microsoft.com/office/powerpoint/2010/main" val="252559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0963" y="135570"/>
            <a:ext cx="9601200" cy="953278"/>
          </a:xfrm>
        </p:spPr>
        <p:txBody>
          <a:bodyPr>
            <a:noAutofit/>
          </a:bodyPr>
          <a:lstStyle/>
          <a:p>
            <a:r>
              <a:rPr lang="ja-JP" altLang="en-US" sz="4800" b="1" dirty="0">
                <a:solidFill>
                  <a:schemeClr val="accent2">
                    <a:lumMod val="50000"/>
                  </a:schemeClr>
                </a:solidFill>
                <a:latin typeface="ＭＳ Ｐ明朝" panose="02020600040205080304" pitchFamily="18" charset="-128"/>
                <a:ea typeface="ＭＳ Ｐ明朝" panose="02020600040205080304" pitchFamily="18" charset="-128"/>
              </a:rPr>
              <a:t>寄付をお願いしてください！</a:t>
            </a:r>
            <a:endParaRPr kumimoji="1" lang="ja-JP" altLang="en-US" sz="4800" b="1" dirty="0">
              <a:solidFill>
                <a:schemeClr val="accent2">
                  <a:lumMod val="50000"/>
                </a:schemeClr>
              </a:solidFill>
              <a:latin typeface="ＭＳ Ｐ明朝" panose="02020600040205080304" pitchFamily="18" charset="-128"/>
              <a:ea typeface="ＭＳ Ｐ明朝" panose="02020600040205080304" pitchFamily="18" charset="-128"/>
            </a:endParaRPr>
          </a:p>
        </p:txBody>
      </p:sp>
      <p:sp>
        <p:nvSpPr>
          <p:cNvPr id="3" name="コンテンツ プレースホルダー 2"/>
          <p:cNvSpPr>
            <a:spLocks noGrp="1"/>
          </p:cNvSpPr>
          <p:nvPr>
            <p:ph idx="1"/>
          </p:nvPr>
        </p:nvSpPr>
        <p:spPr>
          <a:xfrm>
            <a:off x="369116" y="1017336"/>
            <a:ext cx="11509695" cy="5652024"/>
          </a:xfrm>
        </p:spPr>
        <p:txBody>
          <a:bodyPr>
            <a:normAutofit fontScale="92500"/>
          </a:bodyPr>
          <a:lstStyle/>
          <a:p>
            <a:pPr marL="0" indent="0">
              <a:spcBef>
                <a:spcPts val="0"/>
              </a:spcBef>
              <a:buClr>
                <a:sysClr val="window" lastClr="FFFFFF"/>
              </a:buClr>
              <a:buSzPct val="100000"/>
              <a:buNone/>
              <a:defRPr/>
            </a:pPr>
            <a:endParaRPr lang="en-US" altLang="ja-JP" b="1" dirty="0">
              <a:solidFill>
                <a:schemeClr val="accent1">
                  <a:lumMod val="50000"/>
                </a:schemeClr>
              </a:solidFill>
              <a:latin typeface="HG行書体" panose="03000609000000000000" pitchFamily="65" charset="-128"/>
              <a:ea typeface="HG行書体" panose="03000609000000000000" pitchFamily="65" charset="-128"/>
            </a:endParaRPr>
          </a:p>
          <a:p>
            <a:pPr marL="0" indent="0">
              <a:spcBef>
                <a:spcPts val="0"/>
              </a:spcBef>
              <a:buClr>
                <a:sysClr val="window" lastClr="FFFFFF"/>
              </a:buClr>
              <a:buSzPct val="100000"/>
              <a:buNone/>
              <a:defRPr/>
            </a:pPr>
            <a:r>
              <a:rPr lang="en-US" altLang="ja-JP" sz="3600" b="1" dirty="0">
                <a:solidFill>
                  <a:schemeClr val="accent1">
                    <a:lumMod val="50000"/>
                  </a:schemeClr>
                </a:solidFill>
                <a:latin typeface="HGｺﾞｼｯｸM" panose="020B0609000000000000" pitchFamily="49" charset="-128"/>
                <a:ea typeface="HGｺﾞｼｯｸM" panose="020B0609000000000000" pitchFamily="49" charset="-128"/>
              </a:rPr>
              <a:t>2018-19</a:t>
            </a:r>
            <a:r>
              <a:rPr lang="ja-JP" altLang="en-US" sz="3600" b="1" dirty="0">
                <a:solidFill>
                  <a:schemeClr val="accent1">
                    <a:lumMod val="50000"/>
                  </a:schemeClr>
                </a:solidFill>
                <a:latin typeface="HGｺﾞｼｯｸM" panose="020B0609000000000000" pitchFamily="49" charset="-128"/>
                <a:ea typeface="HGｺﾞｼｯｸM" panose="020B0609000000000000" pitchFamily="49" charset="-128"/>
              </a:rPr>
              <a:t>年度の日本のロータリーの目標</a:t>
            </a:r>
            <a:endParaRPr lang="en-US" altLang="ja-JP" sz="3600" b="1" dirty="0">
              <a:solidFill>
                <a:schemeClr val="accent1">
                  <a:lumMod val="50000"/>
                </a:schemeClr>
              </a:solidFill>
              <a:latin typeface="HGｺﾞｼｯｸM" panose="020B0609000000000000" pitchFamily="49" charset="-128"/>
              <a:ea typeface="HGｺﾞｼｯｸM" panose="020B0609000000000000" pitchFamily="49" charset="-128"/>
            </a:endParaRPr>
          </a:p>
          <a:p>
            <a:pPr marL="0" indent="0">
              <a:spcBef>
                <a:spcPts val="0"/>
              </a:spcBef>
              <a:buClr>
                <a:sysClr val="window" lastClr="FFFFFF"/>
              </a:buClr>
              <a:buSzPct val="100000"/>
              <a:buNone/>
              <a:defRPr/>
            </a:pPr>
            <a:endParaRPr lang="en-US" altLang="ja-JP" sz="3600" b="1" dirty="0">
              <a:solidFill>
                <a:schemeClr val="accent1">
                  <a:lumMod val="50000"/>
                </a:schemeClr>
              </a:solidFill>
              <a:latin typeface="HGｺﾞｼｯｸM" panose="020B0609000000000000" pitchFamily="49" charset="-128"/>
              <a:ea typeface="HGｺﾞｼｯｸM" panose="020B0609000000000000" pitchFamily="49" charset="-128"/>
            </a:endParaRPr>
          </a:p>
          <a:p>
            <a:pPr marL="0" indent="0">
              <a:spcBef>
                <a:spcPts val="0"/>
              </a:spcBef>
              <a:buClr>
                <a:sysClr val="window" lastClr="FFFFFF"/>
              </a:buClr>
              <a:buSzPct val="100000"/>
              <a:buNone/>
              <a:defRPr/>
            </a:pPr>
            <a:r>
              <a:rPr lang="en-US" altLang="ja-JP" sz="4700" b="1" dirty="0">
                <a:solidFill>
                  <a:schemeClr val="accent2">
                    <a:lumMod val="50000"/>
                  </a:schemeClr>
                </a:solidFill>
                <a:latin typeface="HG丸ｺﾞｼｯｸM-PRO" panose="020F0600000000000000" pitchFamily="50" charset="-128"/>
                <a:ea typeface="HG丸ｺﾞｼｯｸM-PRO" panose="020F0600000000000000" pitchFamily="50" charset="-128"/>
              </a:rPr>
              <a:t>1</a:t>
            </a:r>
            <a:r>
              <a:rPr lang="ja-JP" altLang="en-US" sz="4700" b="1" dirty="0">
                <a:solidFill>
                  <a:schemeClr val="accent2">
                    <a:lumMod val="50000"/>
                  </a:schemeClr>
                </a:solidFill>
                <a:latin typeface="HG丸ｺﾞｼｯｸM-PRO" panose="020F0600000000000000" pitchFamily="50" charset="-128"/>
                <a:ea typeface="HG丸ｺﾞｼｯｸM-PRO" panose="020F0600000000000000" pitchFamily="50" charset="-128"/>
              </a:rPr>
              <a:t>人当たり年間</a:t>
            </a:r>
            <a:r>
              <a:rPr lang="en-US" altLang="ja-JP" sz="4700" b="1" dirty="0">
                <a:solidFill>
                  <a:schemeClr val="accent2">
                    <a:lumMod val="50000"/>
                  </a:schemeClr>
                </a:solidFill>
                <a:latin typeface="HG丸ｺﾞｼｯｸM-PRO" panose="020F0600000000000000" pitchFamily="50" charset="-128"/>
                <a:ea typeface="HG丸ｺﾞｼｯｸM-PRO" panose="020F0600000000000000" pitchFamily="50" charset="-128"/>
              </a:rPr>
              <a:t>30</a:t>
            </a:r>
            <a:r>
              <a:rPr lang="ja-JP" altLang="en-US" sz="4700" b="1" dirty="0">
                <a:solidFill>
                  <a:schemeClr val="accent2">
                    <a:lumMod val="50000"/>
                  </a:schemeClr>
                </a:solidFill>
                <a:latin typeface="HG丸ｺﾞｼｯｸM-PRO" panose="020F0600000000000000" pitchFamily="50" charset="-128"/>
                <a:ea typeface="HG丸ｺﾞｼｯｸM-PRO" panose="020F0600000000000000" pitchFamily="50" charset="-128"/>
              </a:rPr>
              <a:t>ドル</a:t>
            </a:r>
            <a:endParaRPr lang="en-US" altLang="ja-JP" sz="4700" b="1" dirty="0">
              <a:solidFill>
                <a:schemeClr val="accent2">
                  <a:lumMod val="50000"/>
                </a:schemeClr>
              </a:solidFill>
              <a:latin typeface="HG丸ｺﾞｼｯｸM-PRO" panose="020F0600000000000000" pitchFamily="50" charset="-128"/>
              <a:ea typeface="HG丸ｺﾞｼｯｸM-PRO" panose="020F0600000000000000" pitchFamily="50" charset="-128"/>
            </a:endParaRPr>
          </a:p>
          <a:p>
            <a:pPr marL="0" indent="0">
              <a:spcBef>
                <a:spcPts val="0"/>
              </a:spcBef>
              <a:buClr>
                <a:sysClr val="window" lastClr="FFFFFF"/>
              </a:buClr>
              <a:buSzPct val="100000"/>
              <a:buNone/>
              <a:defRPr/>
            </a:pPr>
            <a:r>
              <a:rPr lang="en-US" altLang="ja-JP" sz="3600" b="1" dirty="0">
                <a:solidFill>
                  <a:schemeClr val="accent2">
                    <a:lumMod val="50000"/>
                  </a:schemeClr>
                </a:solidFill>
                <a:latin typeface="HG行書体" panose="03000609000000000000" pitchFamily="65" charset="-128"/>
                <a:ea typeface="HG行書体" panose="03000609000000000000" pitchFamily="65" charset="-128"/>
              </a:rPr>
              <a:t>2016-17</a:t>
            </a:r>
            <a:r>
              <a:rPr lang="ja-JP" altLang="en-US" sz="3600" b="1" dirty="0">
                <a:solidFill>
                  <a:schemeClr val="accent2">
                    <a:lumMod val="50000"/>
                  </a:schemeClr>
                </a:solidFill>
                <a:latin typeface="HG行書体" panose="03000609000000000000" pitchFamily="65" charset="-128"/>
                <a:ea typeface="HG行書体" panose="03000609000000000000" pitchFamily="65" charset="-128"/>
              </a:rPr>
              <a:t>年度の実績</a:t>
            </a:r>
            <a:r>
              <a:rPr lang="en-US" altLang="ja-JP" sz="3600" b="1" dirty="0">
                <a:solidFill>
                  <a:schemeClr val="accent2">
                    <a:lumMod val="50000"/>
                  </a:schemeClr>
                </a:solidFill>
                <a:latin typeface="HG行書体" panose="03000609000000000000" pitchFamily="65" charset="-128"/>
                <a:ea typeface="HG行書体" panose="03000609000000000000" pitchFamily="65" charset="-128"/>
              </a:rPr>
              <a:t>24.4</a:t>
            </a:r>
            <a:r>
              <a:rPr lang="ja-JP" altLang="en-US" sz="3600" b="1" dirty="0">
                <a:solidFill>
                  <a:schemeClr val="accent2">
                    <a:lumMod val="50000"/>
                  </a:schemeClr>
                </a:solidFill>
                <a:latin typeface="HG行書体" panose="03000609000000000000" pitchFamily="65" charset="-128"/>
                <a:ea typeface="HG行書体" panose="03000609000000000000" pitchFamily="65" charset="-128"/>
              </a:rPr>
              <a:t>ドル、日本全体では</a:t>
            </a:r>
            <a:r>
              <a:rPr lang="en-US" altLang="ja-JP" sz="3600" b="1" dirty="0">
                <a:solidFill>
                  <a:schemeClr val="accent2">
                    <a:lumMod val="50000"/>
                  </a:schemeClr>
                </a:solidFill>
                <a:latin typeface="HG行書体" panose="03000609000000000000" pitchFamily="65" charset="-128"/>
                <a:ea typeface="HG行書体" panose="03000609000000000000" pitchFamily="65" charset="-128"/>
              </a:rPr>
              <a:t>217</a:t>
            </a:r>
            <a:r>
              <a:rPr lang="ja-JP" altLang="en-US" sz="3600" b="1" dirty="0">
                <a:solidFill>
                  <a:schemeClr val="accent2">
                    <a:lumMod val="50000"/>
                  </a:schemeClr>
                </a:solidFill>
                <a:latin typeface="HG行書体" panose="03000609000000000000" pitchFamily="65" charset="-128"/>
                <a:ea typeface="HG行書体" panose="03000609000000000000" pitchFamily="65" charset="-128"/>
              </a:rPr>
              <a:t>万ドル</a:t>
            </a:r>
            <a:endParaRPr lang="en-US" altLang="ja-JP" sz="3600" b="1" dirty="0">
              <a:solidFill>
                <a:schemeClr val="accent2">
                  <a:lumMod val="50000"/>
                </a:schemeClr>
              </a:solidFill>
              <a:latin typeface="HG行書体" panose="03000609000000000000" pitchFamily="65" charset="-128"/>
              <a:ea typeface="HG行書体" panose="03000609000000000000" pitchFamily="65" charset="-128"/>
            </a:endParaRPr>
          </a:p>
          <a:p>
            <a:pPr marL="0" indent="0">
              <a:spcBef>
                <a:spcPts val="0"/>
              </a:spcBef>
              <a:buClr>
                <a:sysClr val="window" lastClr="FFFFFF"/>
              </a:buClr>
              <a:buSzPct val="100000"/>
              <a:buNone/>
              <a:defRPr/>
            </a:pPr>
            <a:r>
              <a:rPr lang="ja-JP" altLang="en-US" sz="3300" b="1" dirty="0">
                <a:solidFill>
                  <a:srgbClr val="002060"/>
                </a:solidFill>
                <a:latin typeface="HGPｺﾞｼｯｸM" panose="020B0600000000000000" pitchFamily="50" charset="-128"/>
                <a:ea typeface="HGPｺﾞｼｯｸM" panose="020B0600000000000000" pitchFamily="50" charset="-128"/>
              </a:rPr>
              <a:t>　　財団の年次基金の目標一人当たり</a:t>
            </a:r>
            <a:r>
              <a:rPr lang="en-US" altLang="ja-JP" sz="3300" b="1" dirty="0">
                <a:solidFill>
                  <a:srgbClr val="002060"/>
                </a:solidFill>
                <a:latin typeface="HGPｺﾞｼｯｸM" panose="020B0600000000000000" pitchFamily="50" charset="-128"/>
                <a:ea typeface="HGPｺﾞｼｯｸM" panose="020B0600000000000000" pitchFamily="50" charset="-128"/>
              </a:rPr>
              <a:t>150</a:t>
            </a:r>
            <a:r>
              <a:rPr lang="ja-JP" altLang="en-US" sz="3300" b="1" dirty="0">
                <a:solidFill>
                  <a:srgbClr val="002060"/>
                </a:solidFill>
                <a:latin typeface="HGPｺﾞｼｯｸM" panose="020B0600000000000000" pitchFamily="50" charset="-128"/>
                <a:ea typeface="HGPｺﾞｼｯｸM" panose="020B0600000000000000" pitchFamily="50" charset="-128"/>
              </a:rPr>
              <a:t>ドル：実績</a:t>
            </a:r>
            <a:r>
              <a:rPr lang="en-US" altLang="ja-JP" sz="3300" b="1" dirty="0">
                <a:solidFill>
                  <a:srgbClr val="002060"/>
                </a:solidFill>
                <a:latin typeface="HGPｺﾞｼｯｸM" panose="020B0600000000000000" pitchFamily="50" charset="-128"/>
                <a:ea typeface="HGPｺﾞｼｯｸM" panose="020B0600000000000000" pitchFamily="50" charset="-128"/>
              </a:rPr>
              <a:t>151</a:t>
            </a:r>
            <a:r>
              <a:rPr lang="ja-JP" altLang="en-US" sz="3300" b="1" dirty="0">
                <a:solidFill>
                  <a:srgbClr val="002060"/>
                </a:solidFill>
                <a:latin typeface="HGPｺﾞｼｯｸM" panose="020B0600000000000000" pitchFamily="50" charset="-128"/>
                <a:ea typeface="HGPｺﾞｼｯｸM" panose="020B0600000000000000" pitchFamily="50" charset="-128"/>
              </a:rPr>
              <a:t>ドル</a:t>
            </a:r>
            <a:endParaRPr lang="en-US" altLang="ja-JP" sz="3300" b="1" dirty="0">
              <a:solidFill>
                <a:srgbClr val="002060"/>
              </a:solidFill>
              <a:latin typeface="HGPｺﾞｼｯｸM" panose="020B0600000000000000" pitchFamily="50" charset="-128"/>
              <a:ea typeface="HGPｺﾞｼｯｸM" panose="020B0600000000000000" pitchFamily="50" charset="-128"/>
            </a:endParaRPr>
          </a:p>
          <a:p>
            <a:pPr marL="0" indent="0" algn="ctr">
              <a:spcBef>
                <a:spcPts val="0"/>
              </a:spcBef>
              <a:buClr>
                <a:sysClr val="window" lastClr="FFFFFF"/>
              </a:buClr>
              <a:buSzPct val="100000"/>
              <a:buNone/>
              <a:defRPr/>
            </a:pPr>
            <a:endParaRPr lang="en-US" altLang="ja-JP" sz="3300" b="1" dirty="0">
              <a:solidFill>
                <a:srgbClr val="7030A0"/>
              </a:solidFill>
              <a:latin typeface="HGPｺﾞｼｯｸM" panose="020B0600000000000000" pitchFamily="50" charset="-128"/>
              <a:ea typeface="HGPｺﾞｼｯｸM" panose="020B0600000000000000" pitchFamily="50" charset="-128"/>
            </a:endParaRPr>
          </a:p>
          <a:p>
            <a:pPr marL="0" indent="0">
              <a:buNone/>
            </a:pPr>
            <a:r>
              <a:rPr lang="en-US" altLang="ja-JP" sz="3600" b="1" dirty="0">
                <a:solidFill>
                  <a:srgbClr val="FFFF00"/>
                </a:solidFill>
                <a:latin typeface="HG丸ｺﾞｼｯｸM-PRO" panose="020F0600000000000000" pitchFamily="50" charset="-128"/>
                <a:ea typeface="HG丸ｺﾞｼｯｸM-PRO" panose="020F0600000000000000" pitchFamily="50" charset="-128"/>
              </a:rPr>
              <a:t>2013</a:t>
            </a:r>
            <a:r>
              <a:rPr lang="ja-JP" altLang="en-US" sz="3600" b="1" dirty="0">
                <a:solidFill>
                  <a:srgbClr val="FFFF00"/>
                </a:solidFill>
                <a:latin typeface="HG丸ｺﾞｼｯｸM-PRO" panose="020F0600000000000000" pitchFamily="50" charset="-128"/>
                <a:ea typeface="HG丸ｺﾞｼｯｸM-PRO" panose="020F0600000000000000" pitchFamily="50" charset="-128"/>
              </a:rPr>
              <a:t>年から</a:t>
            </a:r>
            <a:r>
              <a:rPr lang="en-US" altLang="ja-JP" sz="3600" b="1" dirty="0">
                <a:solidFill>
                  <a:srgbClr val="FFFF00"/>
                </a:solidFill>
                <a:latin typeface="HG丸ｺﾞｼｯｸM-PRO" panose="020F0600000000000000" pitchFamily="50" charset="-128"/>
                <a:ea typeface="HG丸ｺﾞｼｯｸM-PRO" panose="020F0600000000000000" pitchFamily="50" charset="-128"/>
              </a:rPr>
              <a:t>201</a:t>
            </a:r>
            <a:r>
              <a:rPr lang="ja-JP" altLang="en-US" sz="3600" b="1" dirty="0">
                <a:solidFill>
                  <a:srgbClr val="FFFF00"/>
                </a:solidFill>
                <a:latin typeface="HG丸ｺﾞｼｯｸM-PRO" panose="020F0600000000000000" pitchFamily="50" charset="-128"/>
                <a:ea typeface="HG丸ｺﾞｼｯｸM-PRO" panose="020F0600000000000000" pitchFamily="50" charset="-128"/>
              </a:rPr>
              <a:t>９年までの活動に必要な金額は</a:t>
            </a:r>
            <a:endParaRPr lang="en-US" altLang="ja-JP" sz="3600" b="1" dirty="0">
              <a:solidFill>
                <a:srgbClr val="FFFF00"/>
              </a:solidFill>
              <a:latin typeface="HG丸ｺﾞｼｯｸM-PRO" panose="020F0600000000000000" pitchFamily="50" charset="-128"/>
              <a:ea typeface="HG丸ｺﾞｼｯｸM-PRO" panose="020F0600000000000000" pitchFamily="50" charset="-128"/>
            </a:endParaRPr>
          </a:p>
          <a:p>
            <a:pPr marL="0" indent="0">
              <a:buNone/>
            </a:pPr>
            <a:r>
              <a:rPr lang="ja-JP" altLang="en-US" sz="3600" b="1" dirty="0">
                <a:solidFill>
                  <a:srgbClr val="FFFF00"/>
                </a:solidFill>
                <a:latin typeface="HG丸ｺﾞｼｯｸM-PRO" panose="020F0600000000000000" pitchFamily="50" charset="-128"/>
                <a:ea typeface="HG丸ｺﾞｼｯｸM-PRO" panose="020F0600000000000000" pitchFamily="50" charset="-128"/>
              </a:rPr>
              <a:t>　　</a:t>
            </a:r>
            <a:r>
              <a:rPr lang="en-US" altLang="ja-JP" sz="3600" b="1" dirty="0">
                <a:solidFill>
                  <a:srgbClr val="FFFF00"/>
                </a:solidFill>
                <a:latin typeface="HG丸ｺﾞｼｯｸM-PRO" panose="020F0600000000000000" pitchFamily="50" charset="-128"/>
                <a:ea typeface="HG丸ｺﾞｼｯｸM-PRO" panose="020F0600000000000000" pitchFamily="50" charset="-128"/>
              </a:rPr>
              <a:t>70</a:t>
            </a:r>
            <a:r>
              <a:rPr lang="ja-JP" altLang="en-US" sz="3600" b="1" dirty="0">
                <a:solidFill>
                  <a:srgbClr val="FFFF00"/>
                </a:solidFill>
                <a:latin typeface="HG丸ｺﾞｼｯｸM-PRO" panose="020F0600000000000000" pitchFamily="50" charset="-128"/>
                <a:ea typeface="HG丸ｺﾞｼｯｸM-PRO" panose="020F0600000000000000" pitchFamily="50" charset="-128"/>
              </a:rPr>
              <a:t>億ドル</a:t>
            </a:r>
            <a:r>
              <a:rPr lang="ja-JP" altLang="en-US" sz="3600" dirty="0">
                <a:solidFill>
                  <a:srgbClr val="FFFF00"/>
                </a:solidFill>
              </a:rPr>
              <a:t> （このうち</a:t>
            </a:r>
            <a:r>
              <a:rPr lang="en-US" altLang="ja-JP" sz="3600" dirty="0">
                <a:solidFill>
                  <a:srgbClr val="FFFF00"/>
                </a:solidFill>
              </a:rPr>
              <a:t>15</a:t>
            </a:r>
            <a:r>
              <a:rPr lang="ja-JP" altLang="en-US" sz="3600" dirty="0">
                <a:solidFill>
                  <a:srgbClr val="FFFF00"/>
                </a:solidFill>
              </a:rPr>
              <a:t>億ドルが未誓約）</a:t>
            </a:r>
          </a:p>
          <a:p>
            <a:pPr marL="0" indent="0">
              <a:buNone/>
            </a:pPr>
            <a:endParaRPr lang="en-US" altLang="ja-JP" b="1" dirty="0">
              <a:solidFill>
                <a:schemeClr val="accent6">
                  <a:lumMod val="50000"/>
                </a:schemeClr>
              </a:solidFill>
              <a:latin typeface="HG行書体" panose="03000609000000000000" pitchFamily="65" charset="-128"/>
              <a:ea typeface="HG行書体" panose="03000609000000000000" pitchFamily="65" charset="-128"/>
            </a:endParaRPr>
          </a:p>
          <a:p>
            <a:pPr marL="0" indent="0">
              <a:buNone/>
            </a:pPr>
            <a:endParaRPr kumimoji="1" lang="ja-JP" altLang="en-US" dirty="0"/>
          </a:p>
        </p:txBody>
      </p:sp>
      <p:pic>
        <p:nvPicPr>
          <p:cNvPr id="7" name="コンテンツ プレースホルダー 4">
            <a:extLst>
              <a:ext uri="{FF2B5EF4-FFF2-40B4-BE49-F238E27FC236}">
                <a16:creationId xmlns:a16="http://schemas.microsoft.com/office/drawing/2014/main" id="{AF726215-75FC-431D-A57E-51DFF8915B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31780" y="135570"/>
            <a:ext cx="2842774" cy="676851"/>
          </a:xfrm>
          <a:prstGeom prst="rect">
            <a:avLst/>
          </a:prstGeom>
          <a:solidFill>
            <a:srgbClr val="00B0F0"/>
          </a:solidFill>
        </p:spPr>
      </p:pic>
    </p:spTree>
    <p:extLst>
      <p:ext uri="{BB962C8B-B14F-4D97-AF65-F5344CB8AC3E}">
        <p14:creationId xmlns:p14="http://schemas.microsoft.com/office/powerpoint/2010/main" val="103300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BD89F5-9D2F-4A78-B2A4-43F4F879B9F0}"/>
              </a:ext>
            </a:extLst>
          </p:cNvPr>
          <p:cNvSpPr>
            <a:spLocks noGrp="1"/>
          </p:cNvSpPr>
          <p:nvPr>
            <p:ph type="title"/>
          </p:nvPr>
        </p:nvSpPr>
        <p:spPr>
          <a:xfrm>
            <a:off x="1154955" y="109057"/>
            <a:ext cx="9171893" cy="1132513"/>
          </a:xfrm>
        </p:spPr>
        <p:txBody>
          <a:bodyPr>
            <a:noAutofit/>
          </a:bodyPr>
          <a:lstStyle/>
          <a:p>
            <a:r>
              <a:rPr kumimoji="1" lang="ja-JP" altLang="en-US" sz="3600" b="1" dirty="0"/>
              <a:t>インターナショナル・ポリオ委員会</a:t>
            </a:r>
            <a:br>
              <a:rPr kumimoji="1" lang="en-US" altLang="ja-JP" sz="3600" b="1" dirty="0"/>
            </a:br>
            <a:r>
              <a:rPr kumimoji="1" lang="ja-JP" altLang="en-US" sz="3600" b="1" dirty="0"/>
              <a:t>ポリオ撲滅に関する現状と統計</a:t>
            </a:r>
            <a:r>
              <a:rPr kumimoji="1" lang="en-US" altLang="ja-JP" sz="3200" b="1" dirty="0"/>
              <a:t>(2018</a:t>
            </a:r>
            <a:r>
              <a:rPr kumimoji="1" lang="ja-JP" altLang="en-US" sz="3200" b="1" dirty="0"/>
              <a:t>年</a:t>
            </a:r>
            <a:r>
              <a:rPr kumimoji="1" lang="en-US" altLang="ja-JP" sz="3200" b="1" dirty="0"/>
              <a:t>1</a:t>
            </a:r>
            <a:r>
              <a:rPr kumimoji="1" lang="ja-JP" altLang="en-US" sz="3200" b="1" dirty="0"/>
              <a:t>月</a:t>
            </a:r>
            <a:r>
              <a:rPr kumimoji="1" lang="en-US" altLang="ja-JP" sz="3200" b="1" dirty="0"/>
              <a:t>)</a:t>
            </a:r>
            <a:endParaRPr kumimoji="1" lang="ja-JP" altLang="en-US" sz="3200" b="1" dirty="0"/>
          </a:p>
        </p:txBody>
      </p:sp>
      <p:sp>
        <p:nvSpPr>
          <p:cNvPr id="3" name="テキスト プレースホルダー 2">
            <a:extLst>
              <a:ext uri="{FF2B5EF4-FFF2-40B4-BE49-F238E27FC236}">
                <a16:creationId xmlns:a16="http://schemas.microsoft.com/office/drawing/2014/main" id="{31D9FA47-4FF8-485E-A01C-C966E927B77C}"/>
              </a:ext>
            </a:extLst>
          </p:cNvPr>
          <p:cNvSpPr>
            <a:spLocks noGrp="1"/>
          </p:cNvSpPr>
          <p:nvPr>
            <p:ph type="body" sz="half" idx="2"/>
          </p:nvPr>
        </p:nvSpPr>
        <p:spPr>
          <a:xfrm>
            <a:off x="1154955" y="1317072"/>
            <a:ext cx="8825659" cy="5540928"/>
          </a:xfrm>
        </p:spPr>
        <p:txBody>
          <a:bodyPr>
            <a:normAutofit fontScale="92500" lnSpcReduction="10000"/>
          </a:bodyPr>
          <a:lstStyle/>
          <a:p>
            <a:endParaRPr kumimoji="1" lang="en-US" altLang="ja-JP" dirty="0"/>
          </a:p>
          <a:p>
            <a:r>
              <a:rPr kumimoji="1" lang="ja-JP" altLang="en-US" sz="2800" dirty="0"/>
              <a:t>今後の撲滅までに集めるべき資金は金額は</a:t>
            </a:r>
            <a:r>
              <a:rPr kumimoji="1" lang="en-US" altLang="ja-JP" sz="2800" dirty="0"/>
              <a:t>15</a:t>
            </a:r>
            <a:r>
              <a:rPr kumimoji="1" lang="ja-JP" altLang="en-US" sz="2800" dirty="0"/>
              <a:t>億ドル</a:t>
            </a:r>
            <a:endParaRPr kumimoji="1" lang="en-US" altLang="ja-JP" sz="2800" dirty="0"/>
          </a:p>
          <a:p>
            <a:r>
              <a:rPr kumimoji="1" lang="ja-JP" altLang="en-US" sz="2800" dirty="0"/>
              <a:t>（これまで</a:t>
            </a:r>
            <a:r>
              <a:rPr kumimoji="1" lang="en-US" altLang="ja-JP" sz="2800" dirty="0"/>
              <a:t>30</a:t>
            </a:r>
            <a:r>
              <a:rPr kumimoji="1" lang="ja-JP" altLang="en-US" sz="2800" dirty="0"/>
              <a:t>年でロータリーが投入した金額</a:t>
            </a:r>
            <a:r>
              <a:rPr kumimoji="1" lang="en-US" altLang="ja-JP" sz="2800" dirty="0"/>
              <a:t>22</a:t>
            </a:r>
            <a:r>
              <a:rPr kumimoji="1" lang="ja-JP" altLang="en-US" sz="2800" dirty="0"/>
              <a:t>億ドル</a:t>
            </a:r>
            <a:r>
              <a:rPr lang="ja-JP" altLang="en-US" sz="2800" dirty="0"/>
              <a:t>以上</a:t>
            </a:r>
            <a:r>
              <a:rPr kumimoji="1" lang="ja-JP" altLang="en-US" sz="2800" dirty="0"/>
              <a:t>）</a:t>
            </a:r>
            <a:endParaRPr kumimoji="1" lang="en-US" altLang="ja-JP" sz="2800" dirty="0"/>
          </a:p>
          <a:p>
            <a:r>
              <a:rPr lang="en-US" altLang="ja-JP" sz="2800" dirty="0"/>
              <a:t>GPEI</a:t>
            </a:r>
            <a:r>
              <a:rPr lang="ja-JP" altLang="en-US" sz="2800" dirty="0" err="1"/>
              <a:t>への</a:t>
            </a:r>
            <a:r>
              <a:rPr lang="ja-JP" altLang="en-US" sz="2800" dirty="0"/>
              <a:t>寄付額の</a:t>
            </a:r>
            <a:r>
              <a:rPr lang="en-US" altLang="ja-JP" sz="2800" dirty="0"/>
              <a:t>11</a:t>
            </a:r>
            <a:r>
              <a:rPr lang="ja-JP" altLang="en-US" sz="2800" dirty="0"/>
              <a:t>％が国際ロータリーからの寄付</a:t>
            </a:r>
            <a:endParaRPr lang="en-US" altLang="ja-JP" sz="2800" dirty="0"/>
          </a:p>
          <a:p>
            <a:r>
              <a:rPr kumimoji="1" lang="ja-JP" altLang="en-US" sz="2800" dirty="0"/>
              <a:t>　（民間部門の寄付額の</a:t>
            </a:r>
            <a:r>
              <a:rPr lang="en-US" altLang="ja-JP" sz="2800" dirty="0"/>
              <a:t>42</a:t>
            </a:r>
            <a:r>
              <a:rPr lang="ja-JP" altLang="en-US" sz="2800" dirty="0"/>
              <a:t>％に相当）</a:t>
            </a:r>
            <a:endParaRPr lang="en-US" altLang="ja-JP" sz="2800" dirty="0"/>
          </a:p>
          <a:p>
            <a:r>
              <a:rPr kumimoji="1" lang="ja-JP" altLang="en-US" sz="2800" dirty="0"/>
              <a:t>今後の必要な資金は</a:t>
            </a:r>
            <a:r>
              <a:rPr kumimoji="1" lang="en-US" altLang="ja-JP" sz="2800" dirty="0"/>
              <a:t>70</a:t>
            </a:r>
            <a:r>
              <a:rPr kumimoji="1" lang="ja-JP" altLang="en-US" sz="2800" dirty="0"/>
              <a:t>億ドル（</a:t>
            </a:r>
            <a:r>
              <a:rPr kumimoji="1" lang="en-US" altLang="ja-JP" sz="2800" dirty="0"/>
              <a:t>55</a:t>
            </a:r>
            <a:r>
              <a:rPr kumimoji="1" lang="ja-JP" altLang="en-US" sz="2800" dirty="0"/>
              <a:t>億ドルは誓約済み）</a:t>
            </a:r>
            <a:endParaRPr kumimoji="1" lang="en-US" altLang="ja-JP" sz="2800" dirty="0"/>
          </a:p>
          <a:p>
            <a:r>
              <a:rPr lang="ja-JP" altLang="en-US" sz="2800" dirty="0"/>
              <a:t>　</a:t>
            </a:r>
            <a:r>
              <a:rPr kumimoji="1" lang="ja-JP" altLang="en-US" sz="2800" dirty="0"/>
              <a:t>（ロータリアンの寄付だけでは絶対に足りない！）</a:t>
            </a:r>
            <a:endParaRPr kumimoji="1" lang="en-US" altLang="ja-JP" sz="2800" dirty="0"/>
          </a:p>
          <a:p>
            <a:r>
              <a:rPr lang="ja-JP" altLang="en-US" sz="2800" b="1" dirty="0">
                <a:solidFill>
                  <a:srgbClr val="FFFF00"/>
                </a:solidFill>
              </a:rPr>
              <a:t>提供された資金の使い道</a:t>
            </a:r>
            <a:endParaRPr lang="en-US" altLang="ja-JP" sz="2800" b="1" dirty="0">
              <a:solidFill>
                <a:srgbClr val="FFFF00"/>
              </a:solidFill>
            </a:endParaRPr>
          </a:p>
          <a:p>
            <a:r>
              <a:rPr lang="ja-JP" altLang="en-US" sz="2800" dirty="0">
                <a:solidFill>
                  <a:srgbClr val="FFFF00"/>
                </a:solidFill>
              </a:rPr>
              <a:t>　　　ワクチンの購入費以外に保健師などへの給与</a:t>
            </a:r>
            <a:endParaRPr lang="en-US" altLang="ja-JP" sz="2800" dirty="0">
              <a:solidFill>
                <a:srgbClr val="FFFF00"/>
              </a:solidFill>
            </a:endParaRPr>
          </a:p>
          <a:p>
            <a:r>
              <a:rPr lang="ja-JP" altLang="en-US" sz="2800" dirty="0">
                <a:solidFill>
                  <a:srgbClr val="FFFF00"/>
                </a:solidFill>
              </a:rPr>
              <a:t>　　　感染検地のための監視活動</a:t>
            </a:r>
            <a:endParaRPr lang="en-US" altLang="ja-JP" sz="2800" dirty="0">
              <a:solidFill>
                <a:srgbClr val="FFFF00"/>
              </a:solidFill>
            </a:endParaRPr>
          </a:p>
          <a:p>
            <a:r>
              <a:rPr lang="ja-JP" altLang="en-US" sz="2800" dirty="0">
                <a:solidFill>
                  <a:srgbClr val="FFFF00"/>
                </a:solidFill>
              </a:rPr>
              <a:t>　　　予防接種の重要性の広報費</a:t>
            </a:r>
            <a:endParaRPr kumimoji="1" lang="ja-JP" altLang="en-US" sz="2800" dirty="0">
              <a:solidFill>
                <a:srgbClr val="FFFF00"/>
              </a:solidFill>
            </a:endParaRPr>
          </a:p>
        </p:txBody>
      </p:sp>
      <p:pic>
        <p:nvPicPr>
          <p:cNvPr id="6" name="コンテンツ プレースホルダー 4">
            <a:extLst>
              <a:ext uri="{FF2B5EF4-FFF2-40B4-BE49-F238E27FC236}">
                <a16:creationId xmlns:a16="http://schemas.microsoft.com/office/drawing/2014/main" id="{9DC1EB0C-E37E-487C-B7C3-6E785D5688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31112" y="5889071"/>
            <a:ext cx="2842774" cy="676851"/>
          </a:xfrm>
          <a:prstGeom prst="rect">
            <a:avLst/>
          </a:prstGeom>
          <a:solidFill>
            <a:srgbClr val="00B0F0"/>
          </a:solidFill>
        </p:spPr>
      </p:pic>
    </p:spTree>
    <p:extLst>
      <p:ext uri="{BB962C8B-B14F-4D97-AF65-F5344CB8AC3E}">
        <p14:creationId xmlns:p14="http://schemas.microsoft.com/office/powerpoint/2010/main" val="320947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45285" y="350838"/>
            <a:ext cx="10489734" cy="639064"/>
          </a:xfrm>
        </p:spPr>
        <p:txBody>
          <a:bodyPr>
            <a:noAutofit/>
          </a:bodyPr>
          <a:lstStyle/>
          <a:p>
            <a:r>
              <a:rPr kumimoji="1" lang="ja-JP" altLang="en-US" sz="4000" b="1" dirty="0">
                <a:solidFill>
                  <a:srgbClr val="002060"/>
                </a:solidFill>
                <a:latin typeface="Meiryo UI" panose="020B0604030504040204" pitchFamily="50" charset="-128"/>
                <a:ea typeface="Meiryo UI" panose="020B0604030504040204" pitchFamily="50" charset="-128"/>
              </a:rPr>
              <a:t>みんなに伝えよう！　みんなに知ってもらおう！</a:t>
            </a:r>
          </a:p>
        </p:txBody>
      </p:sp>
      <p:sp>
        <p:nvSpPr>
          <p:cNvPr id="5" name="コンテンツ プレースホルダー 4"/>
          <p:cNvSpPr>
            <a:spLocks noGrp="1"/>
          </p:cNvSpPr>
          <p:nvPr>
            <p:ph idx="1"/>
          </p:nvPr>
        </p:nvSpPr>
        <p:spPr>
          <a:xfrm>
            <a:off x="721453" y="1208015"/>
            <a:ext cx="10487115" cy="4964185"/>
          </a:xfrm>
        </p:spPr>
        <p:txBody>
          <a:bodyPr>
            <a:normAutofit fontScale="92500" lnSpcReduction="10000"/>
          </a:bodyPr>
          <a:lstStyle/>
          <a:p>
            <a:pPr marL="0" indent="0">
              <a:buNone/>
            </a:pPr>
            <a:r>
              <a:rPr kumimoji="1" lang="ja-JP" altLang="en-US" sz="3000" dirty="0"/>
              <a:t>ポリオは天然痘に続いて人類がこの地球上からなくすことができる病気です。</a:t>
            </a:r>
            <a:endParaRPr kumimoji="1" lang="en-US" altLang="ja-JP" sz="3000" dirty="0"/>
          </a:p>
          <a:p>
            <a:pPr marL="0" indent="0">
              <a:buNone/>
            </a:pPr>
            <a:r>
              <a:rPr lang="ja-JP" altLang="en-US" sz="3000" dirty="0"/>
              <a:t>治療法はありません！　予防だけが唯一の対策です。</a:t>
            </a:r>
            <a:endParaRPr lang="en-US" altLang="ja-JP" sz="3000" dirty="0"/>
          </a:p>
          <a:p>
            <a:pPr marL="0" indent="0">
              <a:buNone/>
            </a:pPr>
            <a:r>
              <a:rPr kumimoji="1" lang="ja-JP" altLang="en-US" sz="3000" dirty="0"/>
              <a:t>ロータリアンの寄付だけでは到底足りません。</a:t>
            </a:r>
            <a:endParaRPr kumimoji="1" lang="en-US" altLang="ja-JP" sz="3000" dirty="0"/>
          </a:p>
          <a:p>
            <a:pPr marL="0" indent="0">
              <a:buNone/>
            </a:pPr>
            <a:r>
              <a:rPr lang="ja-JP" altLang="en-US" sz="3000" dirty="0"/>
              <a:t>この活動をローターアクターやインターアクター、米山奨学生、</a:t>
            </a:r>
            <a:endParaRPr lang="en-US" altLang="ja-JP" sz="3000" dirty="0"/>
          </a:p>
          <a:p>
            <a:pPr marL="0" indent="0">
              <a:buNone/>
            </a:pPr>
            <a:r>
              <a:rPr lang="ja-JP" altLang="en-US" sz="3000" dirty="0"/>
              <a:t>　　交換留学生などにも正しく理解してもらい一緒にロータリーの活動を！</a:t>
            </a:r>
            <a:endParaRPr lang="en-US" altLang="ja-JP" sz="3000" dirty="0"/>
          </a:p>
          <a:p>
            <a:pPr marL="0" indent="0">
              <a:buNone/>
            </a:pPr>
            <a:r>
              <a:rPr lang="ja-JP" altLang="en-US" sz="3000" dirty="0"/>
              <a:t>ロータリアンや家族だけでなく、地域社会にもポリオの現状を伝えて</a:t>
            </a:r>
            <a:endParaRPr lang="en-US" altLang="ja-JP" sz="3000" dirty="0"/>
          </a:p>
          <a:p>
            <a:pPr marL="0" indent="0">
              <a:buNone/>
            </a:pPr>
            <a:r>
              <a:rPr lang="ja-JP" altLang="en-US" sz="3000" dirty="0"/>
              <a:t>　　積極的な協力を呼びかけよう！</a:t>
            </a:r>
            <a:endParaRPr lang="en-US" altLang="ja-JP" sz="3000" dirty="0"/>
          </a:p>
          <a:p>
            <a:pPr marL="0" indent="0">
              <a:buNone/>
            </a:pPr>
            <a:r>
              <a:rPr lang="ja-JP" altLang="en-US" sz="3000" dirty="0"/>
              <a:t>地域のオピニオンリーダーのロータリアンが政治家にも働きかけよう！</a:t>
            </a:r>
            <a:endParaRPr lang="en-US" altLang="ja-JP" sz="3000" dirty="0"/>
          </a:p>
          <a:p>
            <a:pPr marL="0" indent="0">
              <a:buNone/>
            </a:pPr>
            <a:r>
              <a:rPr lang="ja-JP" altLang="en-US" sz="3000" dirty="0"/>
              <a:t>クラブの奉仕活動でポリオのことを認識してもらいましょう！</a:t>
            </a:r>
            <a:endParaRPr lang="en-US" altLang="ja-JP" sz="3000" dirty="0"/>
          </a:p>
          <a:p>
            <a:pPr marL="0" indent="0">
              <a:buNone/>
            </a:pPr>
            <a:endParaRPr kumimoji="1" lang="ja-JP" altLang="en-US" dirty="0"/>
          </a:p>
        </p:txBody>
      </p:sp>
      <p:pic>
        <p:nvPicPr>
          <p:cNvPr id="8" name="コンテンツ プレースホルダー 4">
            <a:extLst>
              <a:ext uri="{FF2B5EF4-FFF2-40B4-BE49-F238E27FC236}">
                <a16:creationId xmlns:a16="http://schemas.microsoft.com/office/drawing/2014/main" id="{08F178A5-F2A7-43CB-BD01-18510404F7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64668" y="6065240"/>
            <a:ext cx="2842774" cy="676851"/>
          </a:xfrm>
          <a:prstGeom prst="rect">
            <a:avLst/>
          </a:prstGeom>
          <a:solidFill>
            <a:srgbClr val="00B0F0"/>
          </a:solidFill>
        </p:spPr>
      </p:pic>
    </p:spTree>
    <p:extLst>
      <p:ext uri="{BB962C8B-B14F-4D97-AF65-F5344CB8AC3E}">
        <p14:creationId xmlns:p14="http://schemas.microsoft.com/office/powerpoint/2010/main" val="271300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海をモチーフにしたテンプレー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892121_TF03460535" id="{A28ADEBB-228E-48FE-BD39-10D449845C86}" vid="{2040DA21-B2E6-4602-8571-95112C42592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DC6412-8CE7-4C8A-96E9-2669F16D17E8}">
  <ds:schemaRefs>
    <ds:schemaRef ds:uri="http://purl.org/dc/dcmitype/"/>
    <ds:schemaRef ds:uri="http://www.w3.org/XML/1998/namespace"/>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40262f94-9f35-4ac3-9a90-690165a166b7"/>
    <ds:schemaRef ds:uri="a4f35948-e619-41b3-aa29-22878b09cfd2"/>
  </ds:schemaRefs>
</ds:datastoreItem>
</file>

<file path=docProps/app.xml><?xml version="1.0" encoding="utf-8"?>
<Properties xmlns="http://schemas.openxmlformats.org/officeDocument/2006/extended-properties" xmlns:vt="http://schemas.openxmlformats.org/officeDocument/2006/docPropsVTypes">
  <Template>海をモチーフにしたテンプレート</Template>
  <TotalTime>99</TotalTime>
  <Words>544</Words>
  <Application>Microsoft Macintosh PowerPoint</Application>
  <PresentationFormat>ワイド画面</PresentationFormat>
  <Paragraphs>129</Paragraphs>
  <Slides>10</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vt:i4>
      </vt:variant>
    </vt:vector>
  </HeadingPairs>
  <TitlesOfParts>
    <vt:vector size="21" baseType="lpstr">
      <vt:lpstr>HGPｺﾞｼｯｸM</vt:lpstr>
      <vt:lpstr>HGｺﾞｼｯｸM</vt:lpstr>
      <vt:lpstr>HG丸ｺﾞｼｯｸM-PRO</vt:lpstr>
      <vt:lpstr>HG行書体</vt:lpstr>
      <vt:lpstr>Meiryo UI</vt:lpstr>
      <vt:lpstr>ＭＳ Ｐ明朝</vt:lpstr>
      <vt:lpstr>ＭＳ 明朝</vt:lpstr>
      <vt:lpstr>Arial</vt:lpstr>
      <vt:lpstr>Calibri</vt:lpstr>
      <vt:lpstr>Cambria Math</vt:lpstr>
      <vt:lpstr>海をモチーフにしたテンプレート</vt:lpstr>
      <vt:lpstr>2018-19年度のポリオに関するお願い RI第3ZONE戦略計画推進セミナー</vt:lpstr>
      <vt:lpstr>2018-19年度ポリオ撲滅コーディネーター目標</vt:lpstr>
      <vt:lpstr>目標を達成するための方法 </vt:lpstr>
      <vt:lpstr>ポリオ</vt:lpstr>
      <vt:lpstr>PowerPoint プレゼンテーション</vt:lpstr>
      <vt:lpstr>PowerPoint プレゼンテーション</vt:lpstr>
      <vt:lpstr>寄付をお願いしてください！</vt:lpstr>
      <vt:lpstr>インターナショナル・ポリオ委員会 ポリオ撲滅に関する現状と統計(2018年1月)</vt:lpstr>
      <vt:lpstr>みんなに伝えよう！　みんなに知ってもらおう！</vt:lpstr>
      <vt:lpstr>歴史をつくる カウントダウン</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2018-19年度のお願い RI第3ZONE戦略計画推進セミナー</dc:title>
  <dc:creator>user</dc:creator>
  <cp:lastModifiedBy>哲也 服部</cp:lastModifiedBy>
  <cp:revision>11</cp:revision>
  <dcterms:created xsi:type="dcterms:W3CDTF">2018-06-11T10:16:02Z</dcterms:created>
  <dcterms:modified xsi:type="dcterms:W3CDTF">2018-08-20T03:32:50Z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